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omments/modernComment_10F_8066689F.xml" ContentType="application/vnd.ms-powerpoint.comments+xml"/>
  <Override PartName="/ppt/notesSlides/notesSlide3.xml" ContentType="application/vnd.openxmlformats-officedocument.presentationml.notesSlide+xml"/>
  <Override PartName="/ppt/comments/modernComment_110_90DB7101.xml" ContentType="application/vnd.ms-powerpoint.comments+xml"/>
  <Override PartName="/ppt/notesSlides/notesSlide4.xml" ContentType="application/vnd.openxmlformats-officedocument.presentationml.notesSlide+xml"/>
  <Override PartName="/ppt/comments/modernComment_11C_BCDC3439.xml" ContentType="application/vnd.ms-powerpoint.comments+xml"/>
  <Override PartName="/ppt/notesSlides/notesSlide5.xml" ContentType="application/vnd.openxmlformats-officedocument.presentationml.notesSlide+xml"/>
  <Override PartName="/ppt/comments/modernComment_114_8F88BC2F.xml" ContentType="application/vnd.ms-powerpoint.comments+xml"/>
  <Override PartName="/ppt/notesSlides/notesSlide6.xml" ContentType="application/vnd.openxmlformats-officedocument.presentationml.notesSlide+xml"/>
  <Override PartName="/ppt/comments/modernComment_118_702AA4E6.xml" ContentType="application/vnd.ms-powerpoint.comments+xml"/>
  <Override PartName="/ppt/notesSlides/notesSlide7.xml" ContentType="application/vnd.openxmlformats-officedocument.presentationml.notesSlide+xml"/>
  <Override PartName="/ppt/comments/modernComment_112_4BAC820C.xml" ContentType="application/vnd.ms-powerpoint.comments+xml"/>
  <Override PartName="/ppt/notesSlides/notesSlide8.xml" ContentType="application/vnd.openxmlformats-officedocument.presentationml.notesSlide+xml"/>
  <Override PartName="/ppt/comments/modernComment_11A_DDF4E84D.xml" ContentType="application/vnd.ms-powerpoint.comments+xml"/>
  <Override PartName="/ppt/notesSlides/notesSlide9.xml" ContentType="application/vnd.openxmlformats-officedocument.presentationml.notesSlide+xml"/>
  <Override PartName="/ppt/comments/modernComment_119_EF771DED.xml" ContentType="application/vnd.ms-powerpoint.comments+xml"/>
  <Override PartName="/ppt/notesSlides/notesSlide10.xml" ContentType="application/vnd.openxmlformats-officedocument.presentationml.notesSlide+xml"/>
  <Override PartName="/ppt/comments/modernComment_115_5DEDD600.xml" ContentType="application/vnd.ms-powerpoint.comments+xml"/>
  <Override PartName="/ppt/notesSlides/notesSlide11.xml" ContentType="application/vnd.openxmlformats-officedocument.presentationml.notesSlide+xml"/>
  <Override PartName="/ppt/comments/modernComment_11E_C0D88486.xml" ContentType="application/vnd.ms-powerpoint.comments+xml"/>
  <Override PartName="/ppt/notesSlides/notesSlide12.xml" ContentType="application/vnd.openxmlformats-officedocument.presentationml.notesSlide+xml"/>
  <Override PartName="/ppt/comments/modernComment_116_10BBDB42.xml" ContentType="application/vnd.ms-powerpoint.comment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bookmarkIdSeed="2">
  <p:sldMasterIdLst>
    <p:sldMasterId id="2147483660" r:id="rId1"/>
  </p:sldMasterIdLst>
  <p:notesMasterIdLst>
    <p:notesMasterId r:id="rId17"/>
  </p:notesMasterIdLst>
  <p:sldIdLst>
    <p:sldId id="256" r:id="rId2"/>
    <p:sldId id="271" r:id="rId3"/>
    <p:sldId id="272" r:id="rId4"/>
    <p:sldId id="284" r:id="rId5"/>
    <p:sldId id="276" r:id="rId6"/>
    <p:sldId id="280" r:id="rId7"/>
    <p:sldId id="274" r:id="rId8"/>
    <p:sldId id="282" r:id="rId9"/>
    <p:sldId id="281" r:id="rId10"/>
    <p:sldId id="277" r:id="rId11"/>
    <p:sldId id="286" r:id="rId12"/>
    <p:sldId id="278" r:id="rId13"/>
    <p:sldId id="283" r:id="rId14"/>
    <p:sldId id="279" r:id="rId15"/>
    <p:sldId id="285" r:id="rId16"/>
  </p:sldIdLst>
  <p:sldSz cx="12192000" cy="6858000"/>
  <p:notesSz cx="6858000" cy="9144000"/>
  <p:defaultTex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3463EA86-6278-6FA6-B6B5-FBD185C7142A}" name="Charles Hopps" initials="CH" userId="cd97acea303f5d3c" providerId="Windows Live"/>
  <p188:author id="{01EBB5A5-912A-2001-9E60-DD11D244F49F}" name="Alexandra" initials="A" userId="S::hoppsa@byu.edu::51b165a1-cf0e-4299-8508-78653523c5ee"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Kent" initials="KLG" lastIdx="0" clrIdx="0"/>
  <p:cmAuthor id="1" name="David Neilsen" initials="DN" lastIdx="1" clrIdx="1"/>
  <p:cmAuthor id="2" name="David Neilsen" initials="DN [2]" lastIdx="1" clrIdx="2"/>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57B8"/>
    <a:srgbClr val="141414"/>
    <a:srgbClr val="002E5D"/>
    <a:srgbClr val="002957"/>
    <a:srgbClr val="002354"/>
    <a:srgbClr val="C5AF7D"/>
    <a:srgbClr val="A3CA6E"/>
    <a:srgbClr val="1E3764"/>
    <a:srgbClr val="745200"/>
    <a:srgbClr val="0432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40" autoAdjust="0"/>
    <p:restoredTop sz="90724" autoAdjust="0"/>
  </p:normalViewPr>
  <p:slideViewPr>
    <p:cSldViewPr>
      <p:cViewPr varScale="1">
        <p:scale>
          <a:sx n="37" d="100"/>
          <a:sy n="37" d="100"/>
        </p:scale>
        <p:origin x="836" y="40"/>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commentAuthors" Target="commentAuthors.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8/10/relationships/authors" Target="authors.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comments/modernComment_10F_8066689F.xml><?xml version="1.0" encoding="utf-8"?>
<p188:cmLst xmlns:a="http://schemas.openxmlformats.org/drawingml/2006/main" xmlns:r="http://schemas.openxmlformats.org/officeDocument/2006/relationships" xmlns:p188="http://schemas.microsoft.com/office/powerpoint/2018/8/main">
  <p188:cm id="{2BCB6033-C72B-4926-AB18-8547825141B0}" authorId="{3463EA86-6278-6FA6-B6B5-FBD185C7142A}" created="2022-07-08T19:40:05.529">
    <ac:deMkLst xmlns:ac="http://schemas.microsoft.com/office/drawing/2013/main/command">
      <pc:docMk xmlns:pc="http://schemas.microsoft.com/office/powerpoint/2013/main/command"/>
      <pc:sldMk xmlns:pc="http://schemas.microsoft.com/office/powerpoint/2013/main/command" cId="2154195103" sldId="271"/>
      <ac:spMk id="13" creationId="{2635864E-1631-717F-53B3-36D20AE39617}"/>
    </ac:deMkLst>
    <p188:txBody>
      <a:bodyPr/>
      <a:lstStyle/>
      <a:p>
        <a:r>
          <a:rPr lang="en-US"/>
          <a:t>Fix sections - 1 TA to 3-4 groups of students </a:t>
        </a:r>
      </a:p>
    </p188:txBody>
  </p188:cm>
  <p188:cm id="{EE2BC6BD-863E-4744-A6F9-F68D413C5C3D}" authorId="{3463EA86-6278-6FA6-B6B5-FBD185C7142A}" created="2022-07-08T19:40:34.562">
    <ac:deMkLst xmlns:ac="http://schemas.microsoft.com/office/drawing/2013/main/command">
      <pc:docMk xmlns:pc="http://schemas.microsoft.com/office/powerpoint/2013/main/command"/>
      <pc:sldMk xmlns:pc="http://schemas.microsoft.com/office/powerpoint/2013/main/command" cId="2154195103" sldId="271"/>
      <ac:spMk id="13" creationId="{2635864E-1631-717F-53B3-36D20AE39617}"/>
    </ac:deMkLst>
    <p188:txBody>
      <a:bodyPr/>
      <a:lstStyle/>
      <a:p>
        <a:r>
          <a:rPr lang="en-US"/>
          <a:t>Don't need to go into great detail about health profession</a:t>
        </a:r>
      </a:p>
    </p188:txBody>
  </p188:cm>
  <p188:cm id="{559B181E-00C1-4339-9207-71D8E1A151C4}" authorId="{3463EA86-6278-6FA6-B6B5-FBD185C7142A}" created="2022-07-08T19:49:28.278">
    <pc:sldMkLst xmlns:pc="http://schemas.microsoft.com/office/powerpoint/2013/main/command">
      <pc:docMk/>
      <pc:sldMk cId="2154195103" sldId="271"/>
    </pc:sldMkLst>
    <p188:txBody>
      <a:bodyPr/>
      <a:lstStyle/>
      <a:p>
        <a:r>
          <a:rPr lang="en-US"/>
          <a:t>Be very brief with this slide
can cut here</a:t>
        </a:r>
      </a:p>
    </p188:txBody>
  </p188:cm>
</p188:cmLst>
</file>

<file path=ppt/comments/modernComment_110_90DB7101.xml><?xml version="1.0" encoding="utf-8"?>
<p188:cmLst xmlns:a="http://schemas.openxmlformats.org/drawingml/2006/main" xmlns:r="http://schemas.openxmlformats.org/officeDocument/2006/relationships" xmlns:p188="http://schemas.microsoft.com/office/powerpoint/2018/8/main">
  <p188:cm id="{12799007-3965-4F63-B5FE-176D0E58FC53}" authorId="{3463EA86-6278-6FA6-B6B5-FBD185C7142A}" created="2022-06-29T15:36:44.679">
    <pc:sldMkLst xmlns:pc="http://schemas.microsoft.com/office/powerpoint/2013/main/command">
      <pc:docMk/>
      <pc:sldMk cId="2430300417" sldId="272"/>
    </pc:sldMkLst>
    <p188:txBody>
      <a:bodyPr/>
      <a:lstStyle/>
      <a:p>
        <a:r>
          <a:rPr lang="en-US"/>
          <a:t>Perhaps constructions of skills vs knowledge </a:t>
        </a:r>
      </a:p>
    </p188:txBody>
  </p188:cm>
  <p188:cm id="{7C86FC8D-7DEE-40A1-8088-07E9A6E419AD}" authorId="{3463EA86-6278-6FA6-B6B5-FBD185C7142A}" created="2022-07-08T19:43:47.244">
    <pc:sldMkLst xmlns:pc="http://schemas.microsoft.com/office/powerpoint/2013/main/command">
      <pc:docMk/>
      <pc:sldMk cId="2430300417" sldId="272"/>
    </pc:sldMkLst>
    <p188:txBody>
      <a:bodyPr/>
      <a:lstStyle/>
      <a:p>
        <a:r>
          <a:rPr lang="en-US"/>
          <a:t>Make optics example very brief. We did not develop the eye model, so be careful</a:t>
        </a:r>
      </a:p>
    </p188:txBody>
  </p188:cm>
  <p188:cm id="{BEDA3AFA-EDE9-484D-938B-FCCCF7ED1F39}" authorId="{3463EA86-6278-6FA6-B6B5-FBD185C7142A}" created="2022-07-08T19:50:26.340">
    <pc:sldMkLst xmlns:pc="http://schemas.microsoft.com/office/powerpoint/2013/main/command">
      <pc:docMk/>
      <pc:sldMk cId="2430300417" sldId="272"/>
    </pc:sldMkLst>
    <p188:txBody>
      <a:bodyPr/>
      <a:lstStyle/>
      <a:p>
        <a:r>
          <a:rPr lang="en-US"/>
          <a:t>End this lab by saying "so the lab that we are developing is an mri lab to meet these goals" 
</a:t>
        </a:r>
      </a:p>
    </p188:txBody>
  </p188:cm>
  <p188:cm id="{40A8D5C6-4AEC-4C91-AAE6-E21CEEADEAD0}" authorId="{01EBB5A5-912A-2001-9E60-DD11D244F49F}" created="2022-07-11T20:45:12.442">
    <ac:deMkLst xmlns:ac="http://schemas.microsoft.com/office/drawing/2013/main/command">
      <pc:docMk xmlns:pc="http://schemas.microsoft.com/office/powerpoint/2013/main/command"/>
      <pc:sldMk xmlns:pc="http://schemas.microsoft.com/office/powerpoint/2013/main/command" cId="2430300417" sldId="272"/>
      <ac:spMk id="9" creationId="{C63B0984-0E73-CD05-130A-51C5EA4D1C03}"/>
    </ac:deMkLst>
    <p188:txBody>
      <a:bodyPr/>
      <a:lstStyle/>
      <a:p>
        <a:r>
          <a:rPr lang="en-US"/>
          <a:t>AIMS VS GOALS
</a:t>
        </a:r>
      </a:p>
    </p188:txBody>
  </p188:cm>
</p188:cmLst>
</file>

<file path=ppt/comments/modernComment_112_4BAC820C.xml><?xml version="1.0" encoding="utf-8"?>
<p188:cmLst xmlns:a="http://schemas.openxmlformats.org/drawingml/2006/main" xmlns:r="http://schemas.openxmlformats.org/officeDocument/2006/relationships" xmlns:p188="http://schemas.microsoft.com/office/powerpoint/2018/8/main">
  <p188:cm id="{82CE1258-7573-4998-9825-323DD577C101}" authorId="{3463EA86-6278-6FA6-B6B5-FBD185C7142A}" created="2022-07-08T19:59:22.781">
    <pc:sldMkLst xmlns:pc="http://schemas.microsoft.com/office/powerpoint/2013/main/command">
      <pc:docMk/>
      <pc:sldMk cId="1269596684" sldId="274"/>
    </pc:sldMkLst>
    <p188:txBody>
      <a:bodyPr/>
      <a:lstStyle/>
      <a:p>
        <a:r>
          <a:rPr lang="en-US"/>
          <a:t>Put some labels on the picture; emphasize the analogy more- which parts of this match the previous slide</a:t>
        </a:r>
      </a:p>
    </p188:txBody>
  </p188:cm>
</p188:cmLst>
</file>

<file path=ppt/comments/modernComment_114_8F88BC2F.xml><?xml version="1.0" encoding="utf-8"?>
<p188:cmLst xmlns:a="http://schemas.openxmlformats.org/drawingml/2006/main" xmlns:r="http://schemas.openxmlformats.org/officeDocument/2006/relationships" xmlns:p188="http://schemas.microsoft.com/office/powerpoint/2018/8/main">
  <p188:cm id="{A991C2B7-468D-4B61-8A24-6DBD5AA0365A}" authorId="{3463EA86-6278-6FA6-B6B5-FBD185C7142A}" created="2022-06-16T18:23:52.785">
    <pc:sldMkLst xmlns:pc="http://schemas.microsoft.com/office/powerpoint/2013/main/command">
      <pc:docMk/>
      <pc:sldMk cId="2408102959" sldId="276"/>
    </pc:sldMkLst>
    <p188:txBody>
      <a:bodyPr/>
      <a:lstStyle/>
      <a:p>
        <a:r>
          <a:rPr lang="en-US"/>
          <a:t>Leading up to this activity, students have done some experieentation on mri, current carrying wires, and used tools to measure magnetic fields. 
Then we are presented with a simplified model of an mri machine
Because things are quantized, it's not an exact analogy. It's a model, but it's not an exact model. We can't do quantum at this level, so we are allowing them to explore the principles. We test against a model. </a:t>
        </a:r>
      </a:p>
    </p188:txBody>
  </p188:cm>
</p188:cmLst>
</file>

<file path=ppt/comments/modernComment_115_5DEDD600.xml><?xml version="1.0" encoding="utf-8"?>
<p188:cmLst xmlns:a="http://schemas.openxmlformats.org/drawingml/2006/main" xmlns:r="http://schemas.openxmlformats.org/officeDocument/2006/relationships" xmlns:p188="http://schemas.microsoft.com/office/powerpoint/2018/8/main">
  <p188:cm id="{EF6C1CCF-E394-46CD-9C67-FA5F666B0BA9}" authorId="{3463EA86-6278-6FA6-B6B5-FBD185C7142A}" created="2022-06-23T16:07:19.905">
    <pc:sldMkLst xmlns:pc="http://schemas.microsoft.com/office/powerpoint/2013/main/command">
      <pc:docMk/>
      <pc:sldMk cId="1575867904" sldId="277"/>
    </pc:sldMkLst>
    <p188:txBody>
      <a:bodyPr/>
      <a:lstStyle/>
      <a:p>
        <a:r>
          <a:rPr lang="en-US"/>
          <a:t>If I cut down on other things, I can focus more on this and explain the versatility of the lab</a:t>
        </a:r>
      </a:p>
    </p188:txBody>
  </p188:cm>
</p188:cmLst>
</file>

<file path=ppt/comments/modernComment_116_10BBDB42.xml><?xml version="1.0" encoding="utf-8"?>
<p188:cmLst xmlns:a="http://schemas.openxmlformats.org/drawingml/2006/main" xmlns:r="http://schemas.openxmlformats.org/officeDocument/2006/relationships" xmlns:p188="http://schemas.microsoft.com/office/powerpoint/2018/8/main">
  <p188:cm id="{1DC71B91-421F-4E3F-9DAD-D13426313B34}" authorId="{3463EA86-6278-6FA6-B6B5-FBD185C7142A}" created="2022-06-16T18:28:51.241">
    <pc:sldMkLst xmlns:pc="http://schemas.microsoft.com/office/powerpoint/2013/main/command">
      <pc:docMk/>
      <pc:sldMk cId="280746818" sldId="278"/>
    </pc:sldMkLst>
    <p188:txBody>
      <a:bodyPr/>
      <a:lstStyle/>
      <a:p>
        <a:r>
          <a:rPr lang="en-US"/>
          <a:t>The fact that students can make choices, they tend not to use the equipment prperly and you need to be prepared for that</a:t>
        </a:r>
      </a:p>
    </p188:txBody>
  </p188:cm>
  <p188:cm id="{1AEFEB92-6787-4FF9-8973-CC3BC33272B5}" authorId="{3463EA86-6278-6FA6-B6B5-FBD185C7142A}" created="2022-07-08T19:24:32.570">
    <pc:sldMkLst xmlns:pc="http://schemas.microsoft.com/office/powerpoint/2013/main/command">
      <pc:docMk/>
      <pc:sldMk cId="280746818" sldId="278"/>
    </pc:sldMkLst>
    <p188:txBody>
      <a:bodyPr/>
      <a:lstStyle/>
      <a:p>
        <a:r>
          <a:rPr lang="en-US"/>
          <a:t>Connect the conclusion to the goals. This is more of a summary than a conclusion. A conclusion is: what's the big take away </a:t>
        </a:r>
      </a:p>
    </p188:txBody>
  </p188:cm>
</p188:cmLst>
</file>

<file path=ppt/comments/modernComment_118_702AA4E6.xml><?xml version="1.0" encoding="utf-8"?>
<p188:cmLst xmlns:a="http://schemas.openxmlformats.org/drawingml/2006/main" xmlns:r="http://schemas.openxmlformats.org/officeDocument/2006/relationships" xmlns:p188="http://schemas.microsoft.com/office/powerpoint/2018/8/main">
  <p188:cm id="{62715509-C3A4-4D86-9A6C-4EF53540FF2D}" authorId="{3463EA86-6278-6FA6-B6B5-FBD185C7142A}" created="2022-06-23T16:05:11.948">
    <pc:sldMkLst xmlns:pc="http://schemas.microsoft.com/office/powerpoint/2013/main/command">
      <pc:docMk/>
      <pc:sldMk cId="1881842918" sldId="280"/>
    </pc:sldMkLst>
    <p188:txBody>
      <a:bodyPr/>
      <a:lstStyle/>
      <a:p>
        <a:r>
          <a:rPr lang="en-US"/>
          <a:t>Focus on the lab. Simplify the mri explanation to focus on how  it relates to the mri lab
</a:t>
        </a:r>
      </a:p>
    </p188:txBody>
  </p188:cm>
</p188:cmLst>
</file>

<file path=ppt/comments/modernComment_119_EF771DED.xml><?xml version="1.0" encoding="utf-8"?>
<p188:cmLst xmlns:a="http://schemas.openxmlformats.org/drawingml/2006/main" xmlns:r="http://schemas.openxmlformats.org/officeDocument/2006/relationships" xmlns:p188="http://schemas.microsoft.com/office/powerpoint/2018/8/main">
  <p188:cm id="{BC839F4F-AEB3-468E-9399-B22C7C4BB578}" authorId="{3463EA86-6278-6FA6-B6B5-FBD185C7142A}" created="2022-06-16T18:24:32.400">
    <pc:sldMkLst xmlns:pc="http://schemas.microsoft.com/office/powerpoint/2013/main/command">
      <pc:docMk/>
      <pc:sldMk cId="4017561069" sldId="281"/>
    </pc:sldMkLst>
    <p188:txBody>
      <a:bodyPr/>
      <a:lstStyle/>
      <a:p>
        <a:r>
          <a:rPr lang="en-US"/>
          <a:t>This is a transition after switching. There si damping. I didn't let this one stabilize, so there's initial oscillation, but we can still tell the amplitude will be higher
</a:t>
        </a:r>
      </a:p>
    </p188:txBody>
  </p188:cm>
  <p188:cm id="{236F19BE-1D79-4B32-91DA-82A8C65E2D43}" authorId="{3463EA86-6278-6FA6-B6B5-FBD185C7142A}" created="2022-07-08T19:37:14.063">
    <pc:sldMkLst xmlns:pc="http://schemas.microsoft.com/office/powerpoint/2013/main/command">
      <pc:docMk/>
      <pc:sldMk cId="4017561069" sldId="281"/>
    </pc:sldMkLst>
    <p188:txBody>
      <a:bodyPr/>
      <a:lstStyle/>
      <a:p>
        <a:r>
          <a:rPr lang="en-US"/>
          <a:t>Rushed through this</a:t>
        </a:r>
      </a:p>
    </p188:txBody>
  </p188:cm>
</p188:cmLst>
</file>

<file path=ppt/comments/modernComment_11A_DDF4E84D.xml><?xml version="1.0" encoding="utf-8"?>
<p188:cmLst xmlns:a="http://schemas.openxmlformats.org/drawingml/2006/main" xmlns:r="http://schemas.openxmlformats.org/officeDocument/2006/relationships" xmlns:p188="http://schemas.microsoft.com/office/powerpoint/2018/8/main">
  <p188:cm id="{BA44ED4A-C64C-480F-B1F7-379C3757D14F}" authorId="{3463EA86-6278-6FA6-B6B5-FBD185C7142A}" created="2022-07-08T20:03:06.992">
    <pc:sldMkLst xmlns:pc="http://schemas.microsoft.com/office/powerpoint/2013/main/command">
      <pc:docMk/>
      <pc:sldMk cId="3723814989" sldId="282"/>
    </pc:sldMkLst>
    <p188:txBody>
      <a:bodyPr/>
      <a:lstStyle/>
      <a:p>
        <a:r>
          <a:rPr lang="en-US"/>
          <a:t>Give an explanation of the video before you start the video. Then walk them through step by step</a:t>
        </a:r>
      </a:p>
    </p188:txBody>
  </p188:cm>
</p188:cmLst>
</file>

<file path=ppt/comments/modernComment_11C_BCDC3439.xml><?xml version="1.0" encoding="utf-8"?>
<p188:cmLst xmlns:a="http://schemas.openxmlformats.org/drawingml/2006/main" xmlns:r="http://schemas.openxmlformats.org/officeDocument/2006/relationships" xmlns:p188="http://schemas.microsoft.com/office/powerpoint/2018/8/main">
  <p188:cm id="{1651F931-5FAF-4273-B602-F9603F68D674}" authorId="{3463EA86-6278-6FA6-B6B5-FBD185C7142A}" created="2022-07-08T19:49:02.914">
    <ac:deMkLst xmlns:ac="http://schemas.microsoft.com/office/drawing/2013/main/command">
      <pc:docMk xmlns:pc="http://schemas.microsoft.com/office/powerpoint/2013/main/command"/>
      <pc:sldMk xmlns:pc="http://schemas.microsoft.com/office/powerpoint/2013/main/command" cId="3168547897" sldId="284"/>
      <ac:spMk id="6" creationId="{D1B2D429-A4FF-8330-260A-CF18B63DE952}"/>
    </ac:deMkLst>
    <p188:txBody>
      <a:bodyPr/>
      <a:lstStyle/>
      <a:p>
        <a:r>
          <a:rPr lang="en-US"/>
          <a:t>Need a heading to show that the bulleted list</a:t>
        </a:r>
      </a:p>
    </p188:txBody>
  </p188:cm>
  <p188:cm id="{152343E1-058D-4080-8D44-1BF2639C0D80}" authorId="{3463EA86-6278-6FA6-B6B5-FBD185C7142A}" created="2022-07-08T19:55:02.957">
    <pc:sldMkLst xmlns:pc="http://schemas.microsoft.com/office/powerpoint/2013/main/command">
      <pc:docMk/>
      <pc:sldMk cId="3168547897" sldId="284"/>
    </pc:sldMkLst>
    <p188:txBody>
      <a:bodyPr/>
      <a:lstStyle/>
      <a:p>
        <a:r>
          <a:rPr lang="en-US"/>
          <a:t>This is the structure of the lab</a:t>
        </a:r>
      </a:p>
    </p188:txBody>
  </p188:cm>
  <p188:cm id="{4ABC80D0-35D0-424C-B04C-D1F59119A8BC}" authorId="{3463EA86-6278-6FA6-B6B5-FBD185C7142A}" created="2022-07-08T19:56:04.690">
    <pc:sldMkLst xmlns:pc="http://schemas.microsoft.com/office/powerpoint/2013/main/command">
      <pc:docMk/>
      <pc:sldMk cId="3168547897" sldId="284"/>
    </pc:sldMkLst>
    <p188:txBody>
      <a:bodyPr/>
      <a:lstStyle/>
      <a:p>
        <a:r>
          <a:rPr lang="en-US"/>
          <a:t>Make one list: 
1) intruduction to equipment is a week 
2) reading about mri 
3) designing an experiement 
4) analyzing the results
5) presenting results </a:t>
        </a:r>
      </a:p>
    </p188:txBody>
  </p188:cm>
</p188:cmLst>
</file>

<file path=ppt/comments/modernComment_11E_C0D88486.xml><?xml version="1.0" encoding="utf-8"?>
<p188:cmLst xmlns:a="http://schemas.openxmlformats.org/drawingml/2006/main" xmlns:r="http://schemas.openxmlformats.org/officeDocument/2006/relationships" xmlns:p188="http://schemas.microsoft.com/office/powerpoint/2018/8/main">
  <p188:cm id="{73151B63-7D9C-4CC4-9BCD-7B245AE4FB1F}" authorId="{3463EA86-6278-6FA6-B6B5-FBD185C7142A}" created="2022-07-08T19:27:12.292">
    <pc:sldMkLst xmlns:pc="http://schemas.microsoft.com/office/powerpoint/2013/main/command">
      <pc:docMk/>
      <pc:sldMk cId="3235415174" sldId="286"/>
    </pc:sldMkLst>
    <p188:txBody>
      <a:bodyPr/>
      <a:lstStyle/>
      <a:p>
        <a:r>
          <a:rPr lang="en-US"/>
          <a:t>The models are simple, and more time could be spent developing a model between the pre-lab and the lab. Did they have a model that allowed them to say that it was a valid concern. More time needs to be spent helping students develop models to test. </a:t>
        </a:r>
      </a:p>
    </p188:txBody>
  </p188:cm>
  <p188:cm id="{7DCD7580-4907-45F5-9B66-B230CD97D881}" authorId="{3463EA86-6278-6FA6-B6B5-FBD185C7142A}" created="2022-07-08T19:27:37.160">
    <pc:sldMkLst xmlns:pc="http://schemas.microsoft.com/office/powerpoint/2013/main/command">
      <pc:docMk/>
      <pc:sldMk cId="3235415174" sldId="286"/>
    </pc:sldMkLst>
    <p188:txBody>
      <a:bodyPr/>
      <a:lstStyle/>
      <a:p>
        <a:r>
          <a:rPr lang="en-US"/>
          <a:t>Spring-mass system. Can that be related to this lab? Can we use that t improve this lab? 
</a:t>
        </a:r>
      </a:p>
    </p188:txBody>
  </p188:cm>
  <p188:cm id="{92E90949-E66A-44B2-963E-C1DB29683C23}" authorId="{3463EA86-6278-6FA6-B6B5-FBD185C7142A}" created="2022-07-08T19:28:16.757">
    <pc:sldMkLst xmlns:pc="http://schemas.microsoft.com/office/powerpoint/2013/main/command">
      <pc:docMk/>
      <pc:sldMk cId="3235415174" sldId="286"/>
    </pc:sldMkLst>
    <p188:txBody>
      <a:bodyPr/>
      <a:lstStyle/>
      <a:p>
        <a:r>
          <a:rPr lang="en-US"/>
          <a:t>Evaluate whetehr or not this system could be a spring maass system. Is okay with giving students a model. 
</a:t>
        </a:r>
      </a:p>
    </p188:txBody>
  </p188:cm>
  <p188:cm id="{25757BA3-C12C-487E-8284-AFFA91041A04}" authorId="{3463EA86-6278-6FA6-B6B5-FBD185C7142A}" created="2022-07-08T19:32:03.458">
    <pc:sldMkLst xmlns:pc="http://schemas.microsoft.com/office/powerpoint/2013/main/command">
      <pc:docMk/>
      <pc:sldMk cId="3235415174" sldId="286"/>
    </pc:sldMkLst>
    <p188:txBody>
      <a:bodyPr/>
      <a:lstStyle/>
      <a:p>
        <a:r>
          <a:rPr lang="en-US"/>
          <a:t>2) more time spent on the modeling aspect (more focus on developing a model of resonance to test against this particular system)
ex: many students linear fit and did not think about the model
1) indicated that the magnets lab needs a little more structure to help helping students interpret the data from the equipment (knowing when the magnet was resonating) more focus on interpretation of the data from the first lab 
</a:t>
        </a:r>
      </a:p>
    </p188:txBody>
  </p188:cm>
  <p188:cm id="{A6DA9FAC-EC01-44F3-B09D-79DA46A79E1E}" authorId="{3463EA86-6278-6FA6-B6B5-FBD185C7142A}" created="2022-07-08T19:35:24.675">
    <pc:sldMkLst xmlns:pc="http://schemas.microsoft.com/office/powerpoint/2013/main/command">
      <pc:docMk/>
      <pc:sldMk cId="3235415174" sldId="286"/>
    </pc:sldMkLst>
    <p188:txBody>
      <a:bodyPr/>
      <a:lstStyle/>
      <a:p>
        <a:r>
          <a:rPr lang="en-US"/>
          <a:t>Most students fit to a line, indicating that their understanding of resonance is not complete. They chose linear without having a reason. 
That can be done after the lab report as a follow up or prior to prime to pump. 
</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8173680-58AF-4AA9-8D4E-8D048915075B}" type="datetimeFigureOut">
              <a:rPr lang="en-US" smtClean="0"/>
              <a:t>9/19/2023</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E7A26A7-A4A9-45D7-978E-9F39B2A9CB75}" type="slidenum">
              <a:rPr lang="en-US" smtClean="0"/>
              <a:t>‹#›</a:t>
            </a:fld>
            <a:endParaRPr lang="en-US"/>
          </a:p>
        </p:txBody>
      </p:sp>
    </p:spTree>
    <p:extLst>
      <p:ext uri="{BB962C8B-B14F-4D97-AF65-F5344CB8AC3E}">
        <p14:creationId xmlns:p14="http://schemas.microsoft.com/office/powerpoint/2010/main" val="4177881262"/>
      </p:ext>
    </p:extLst>
  </p:cSld>
  <p:clrMap bg1="lt1" tx1="dk1" bg2="lt2" tx2="dk2" accent1="accent1" accent2="accent2" accent3="accent3" accent4="accent4" accent5="accent5" accent6="accent6" hlink="hlink" folHlink="folHlink"/>
  <p:notesStyle>
    <a:lvl1pPr marL="0" algn="l" defTabSz="1219170" rtl="0" eaLnBrk="1" latinLnBrk="0" hangingPunct="1">
      <a:defRPr sz="1600" kern="1200">
        <a:solidFill>
          <a:schemeClr val="tx1"/>
        </a:solidFill>
        <a:latin typeface="+mn-lt"/>
        <a:ea typeface="+mn-ea"/>
        <a:cs typeface="+mn-cs"/>
      </a:defRPr>
    </a:lvl1pPr>
    <a:lvl2pPr marL="609585" algn="l" defTabSz="1219170" rtl="0" eaLnBrk="1" latinLnBrk="0" hangingPunct="1">
      <a:defRPr sz="1600" kern="1200">
        <a:solidFill>
          <a:schemeClr val="tx1"/>
        </a:solidFill>
        <a:latin typeface="+mn-lt"/>
        <a:ea typeface="+mn-ea"/>
        <a:cs typeface="+mn-cs"/>
      </a:defRPr>
    </a:lvl2pPr>
    <a:lvl3pPr marL="1219170" algn="l" defTabSz="1219170" rtl="0" eaLnBrk="1" latinLnBrk="0" hangingPunct="1">
      <a:defRPr sz="1600" kern="1200">
        <a:solidFill>
          <a:schemeClr val="tx1"/>
        </a:solidFill>
        <a:latin typeface="+mn-lt"/>
        <a:ea typeface="+mn-ea"/>
        <a:cs typeface="+mn-cs"/>
      </a:defRPr>
    </a:lvl3pPr>
    <a:lvl4pPr marL="1828754" algn="l" defTabSz="1219170" rtl="0" eaLnBrk="1" latinLnBrk="0" hangingPunct="1">
      <a:defRPr sz="1600" kern="1200">
        <a:solidFill>
          <a:schemeClr val="tx1"/>
        </a:solidFill>
        <a:latin typeface="+mn-lt"/>
        <a:ea typeface="+mn-ea"/>
        <a:cs typeface="+mn-cs"/>
      </a:defRPr>
    </a:lvl4pPr>
    <a:lvl5pPr marL="2438339" algn="l" defTabSz="1219170" rtl="0" eaLnBrk="1" latinLnBrk="0" hangingPunct="1">
      <a:defRPr sz="1600" kern="1200">
        <a:solidFill>
          <a:schemeClr val="tx1"/>
        </a:solidFill>
        <a:latin typeface="+mn-lt"/>
        <a:ea typeface="+mn-ea"/>
        <a:cs typeface="+mn-cs"/>
      </a:defRPr>
    </a:lvl5pPr>
    <a:lvl6pPr marL="3047924" algn="l" defTabSz="1219170" rtl="0" eaLnBrk="1" latinLnBrk="0" hangingPunct="1">
      <a:defRPr sz="1600" kern="1200">
        <a:solidFill>
          <a:schemeClr val="tx1"/>
        </a:solidFill>
        <a:latin typeface="+mn-lt"/>
        <a:ea typeface="+mn-ea"/>
        <a:cs typeface="+mn-cs"/>
      </a:defRPr>
    </a:lvl6pPr>
    <a:lvl7pPr marL="3657509" algn="l" defTabSz="1219170" rtl="0" eaLnBrk="1" latinLnBrk="0" hangingPunct="1">
      <a:defRPr sz="1600" kern="1200">
        <a:solidFill>
          <a:schemeClr val="tx1"/>
        </a:solidFill>
        <a:latin typeface="+mn-lt"/>
        <a:ea typeface="+mn-ea"/>
        <a:cs typeface="+mn-cs"/>
      </a:defRPr>
    </a:lvl7pPr>
    <a:lvl8pPr marL="4267093" algn="l" defTabSz="1219170" rtl="0" eaLnBrk="1" latinLnBrk="0" hangingPunct="1">
      <a:defRPr sz="1600" kern="1200">
        <a:solidFill>
          <a:schemeClr val="tx1"/>
        </a:solidFill>
        <a:latin typeface="+mn-lt"/>
        <a:ea typeface="+mn-ea"/>
        <a:cs typeface="+mn-cs"/>
      </a:defRPr>
    </a:lvl8pPr>
    <a:lvl9pPr marL="4876678" algn="l" defTabSz="121917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www.youtube.com/watch?v=djAxjtN_7VE"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Put pictures with names final slide and thank the team that worked on this project</a:t>
            </a:r>
          </a:p>
        </p:txBody>
      </p:sp>
      <p:sp>
        <p:nvSpPr>
          <p:cNvPr id="4" name="Slide Number Placeholder 3"/>
          <p:cNvSpPr>
            <a:spLocks noGrp="1"/>
          </p:cNvSpPr>
          <p:nvPr>
            <p:ph type="sldNum" sz="quarter" idx="5"/>
          </p:nvPr>
        </p:nvSpPr>
        <p:spPr/>
        <p:txBody>
          <a:bodyPr/>
          <a:lstStyle/>
          <a:p>
            <a:fld id="{CE7A26A7-A4A9-45D7-978E-9F39B2A9CB75}" type="slidenum">
              <a:rPr lang="en-US" smtClean="0"/>
              <a:t>1</a:t>
            </a:fld>
            <a:endParaRPr lang="en-US"/>
          </a:p>
        </p:txBody>
      </p:sp>
    </p:spTree>
    <p:extLst>
      <p:ext uri="{BB962C8B-B14F-4D97-AF65-F5344CB8AC3E}">
        <p14:creationId xmlns:p14="http://schemas.microsoft.com/office/powerpoint/2010/main" val="27486978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were two options given, but in the future we would like to make this even more open ended (explore damping effects?)</a:t>
            </a:r>
          </a:p>
          <a:p>
            <a:r>
              <a:rPr lang="en-US" dirty="0"/>
              <a:t>Talk about how students chose what they</a:t>
            </a:r>
            <a:br>
              <a:rPr lang="en-US" dirty="0"/>
            </a:br>
            <a:br>
              <a:rPr lang="en-US" dirty="0"/>
            </a:br>
            <a:r>
              <a:rPr lang="en-US" dirty="0"/>
              <a:t>Students took different approaches to each of these experiments. Some students moved the solenoid, some students moved the bar magnet, some students taped everything to the table</a:t>
            </a:r>
          </a:p>
        </p:txBody>
      </p:sp>
      <p:sp>
        <p:nvSpPr>
          <p:cNvPr id="4" name="Slide Number Placeholder 3"/>
          <p:cNvSpPr>
            <a:spLocks noGrp="1"/>
          </p:cNvSpPr>
          <p:nvPr>
            <p:ph type="sldNum" sz="quarter" idx="5"/>
          </p:nvPr>
        </p:nvSpPr>
        <p:spPr/>
        <p:txBody>
          <a:bodyPr/>
          <a:lstStyle/>
          <a:p>
            <a:fld id="{CE7A26A7-A4A9-45D7-978E-9F39B2A9CB75}" type="slidenum">
              <a:rPr lang="en-US" smtClean="0"/>
              <a:t>10</a:t>
            </a:fld>
            <a:endParaRPr lang="en-US"/>
          </a:p>
        </p:txBody>
      </p:sp>
    </p:spTree>
    <p:extLst>
      <p:ext uri="{BB962C8B-B14F-4D97-AF65-F5344CB8AC3E}">
        <p14:creationId xmlns:p14="http://schemas.microsoft.com/office/powerpoint/2010/main" val="14252276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were two options given, but in the future we would like to make this even more open ended (explore damping effects?)</a:t>
            </a:r>
          </a:p>
          <a:p>
            <a:r>
              <a:rPr lang="en-US" dirty="0"/>
              <a:t>Talk about how students chose what they</a:t>
            </a:r>
            <a:br>
              <a:rPr lang="en-US" dirty="0"/>
            </a:br>
            <a:br>
              <a:rPr lang="en-US" dirty="0"/>
            </a:br>
            <a:r>
              <a:rPr lang="en-US" dirty="0"/>
              <a:t>Students took different approaches to each of these experiments. Some students moved the solenoid, some students moved the bar magnet, some students taped everything to the table</a:t>
            </a:r>
          </a:p>
        </p:txBody>
      </p:sp>
      <p:sp>
        <p:nvSpPr>
          <p:cNvPr id="4" name="Slide Number Placeholder 3"/>
          <p:cNvSpPr>
            <a:spLocks noGrp="1"/>
          </p:cNvSpPr>
          <p:nvPr>
            <p:ph type="sldNum" sz="quarter" idx="5"/>
          </p:nvPr>
        </p:nvSpPr>
        <p:spPr/>
        <p:txBody>
          <a:bodyPr/>
          <a:lstStyle/>
          <a:p>
            <a:fld id="{CE7A26A7-A4A9-45D7-978E-9F39B2A9CB75}" type="slidenum">
              <a:rPr lang="en-US" smtClean="0"/>
              <a:t>11</a:t>
            </a:fld>
            <a:endParaRPr lang="en-US"/>
          </a:p>
        </p:txBody>
      </p:sp>
    </p:spTree>
    <p:extLst>
      <p:ext uri="{BB962C8B-B14F-4D97-AF65-F5344CB8AC3E}">
        <p14:creationId xmlns:p14="http://schemas.microsoft.com/office/powerpoint/2010/main" val="17511528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Have a couple of things that you can say about the data here </a:t>
            </a:r>
          </a:p>
        </p:txBody>
      </p:sp>
      <p:sp>
        <p:nvSpPr>
          <p:cNvPr id="4" name="Slide Number Placeholder 3"/>
          <p:cNvSpPr>
            <a:spLocks noGrp="1"/>
          </p:cNvSpPr>
          <p:nvPr>
            <p:ph type="sldNum" sz="quarter" idx="5"/>
          </p:nvPr>
        </p:nvSpPr>
        <p:spPr/>
        <p:txBody>
          <a:bodyPr/>
          <a:lstStyle/>
          <a:p>
            <a:fld id="{CE7A26A7-A4A9-45D7-978E-9F39B2A9CB75}" type="slidenum">
              <a:rPr lang="en-US" smtClean="0"/>
              <a:t>12</a:t>
            </a:fld>
            <a:endParaRPr lang="en-US"/>
          </a:p>
        </p:txBody>
      </p:sp>
    </p:spTree>
    <p:extLst>
      <p:ext uri="{BB962C8B-B14F-4D97-AF65-F5344CB8AC3E}">
        <p14:creationId xmlns:p14="http://schemas.microsoft.com/office/powerpoint/2010/main" val="17242027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Have a couple of things that you can say about the data here </a:t>
            </a:r>
          </a:p>
        </p:txBody>
      </p:sp>
      <p:sp>
        <p:nvSpPr>
          <p:cNvPr id="4" name="Slide Number Placeholder 3"/>
          <p:cNvSpPr>
            <a:spLocks noGrp="1"/>
          </p:cNvSpPr>
          <p:nvPr>
            <p:ph type="sldNum" sz="quarter" idx="5"/>
          </p:nvPr>
        </p:nvSpPr>
        <p:spPr/>
        <p:txBody>
          <a:bodyPr/>
          <a:lstStyle/>
          <a:p>
            <a:fld id="{CE7A26A7-A4A9-45D7-978E-9F39B2A9CB75}" type="slidenum">
              <a:rPr lang="en-US" smtClean="0"/>
              <a:t>13</a:t>
            </a:fld>
            <a:endParaRPr lang="en-US"/>
          </a:p>
        </p:txBody>
      </p:sp>
    </p:spTree>
    <p:extLst>
      <p:ext uri="{BB962C8B-B14F-4D97-AF65-F5344CB8AC3E}">
        <p14:creationId xmlns:p14="http://schemas.microsoft.com/office/powerpoint/2010/main" val="12116589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Focus not just on the challenges but also how the students overcame them. More </a:t>
            </a:r>
            <a:r>
              <a:rPr lang="en-US" dirty="0" err="1"/>
              <a:t>preogressive</a:t>
            </a:r>
            <a:r>
              <a:rPr lang="en-US" dirty="0"/>
              <a:t>/positive. How challenges helped with understanding </a:t>
            </a:r>
          </a:p>
        </p:txBody>
      </p:sp>
      <p:sp>
        <p:nvSpPr>
          <p:cNvPr id="4" name="Slide Number Placeholder 3"/>
          <p:cNvSpPr>
            <a:spLocks noGrp="1"/>
          </p:cNvSpPr>
          <p:nvPr>
            <p:ph type="sldNum" sz="quarter" idx="5"/>
          </p:nvPr>
        </p:nvSpPr>
        <p:spPr/>
        <p:txBody>
          <a:bodyPr/>
          <a:lstStyle/>
          <a:p>
            <a:fld id="{CE7A26A7-A4A9-45D7-978E-9F39B2A9CB75}" type="slidenum">
              <a:rPr lang="en-US" smtClean="0"/>
              <a:t>15</a:t>
            </a:fld>
            <a:endParaRPr lang="en-US"/>
          </a:p>
        </p:txBody>
      </p:sp>
    </p:spTree>
    <p:extLst>
      <p:ext uri="{BB962C8B-B14F-4D97-AF65-F5344CB8AC3E}">
        <p14:creationId xmlns:p14="http://schemas.microsoft.com/office/powerpoint/2010/main" val="7170097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Make the 80 and the first bullet combine to one- don’t need to specify biology and pre-medicine , say about 300 students, divided into sections with 7 groups with 1 or 2 TAs – can talk about how they meet for a two-hour block once a week, give more context to the class. Playdoh (movement of ions) - electrophoresis, relates to how to brain functions – say that previous medical related labs inspired our decision to create an MRI lab. It is important to note that we have been working to help students model things that are relevant to the medical field, for instance labs on the </a:t>
            </a:r>
            <a:r>
              <a:rPr lang="en-US" dirty="0" err="1"/>
              <a:t>otics</a:t>
            </a:r>
            <a:r>
              <a:rPr lang="en-US" dirty="0"/>
              <a:t> of the eye and perception of color and labs that approach circuits similar to how the brain works. Do this vs this (optics of the eye vs general optics) I want to talk about a lab where we take magnetic resonance and we make it relevant to the medical field </a:t>
            </a:r>
          </a:p>
        </p:txBody>
      </p:sp>
      <p:sp>
        <p:nvSpPr>
          <p:cNvPr id="4" name="Slide Number Placeholder 3"/>
          <p:cNvSpPr>
            <a:spLocks noGrp="1"/>
          </p:cNvSpPr>
          <p:nvPr>
            <p:ph type="sldNum" sz="quarter" idx="5"/>
          </p:nvPr>
        </p:nvSpPr>
        <p:spPr/>
        <p:txBody>
          <a:bodyPr/>
          <a:lstStyle/>
          <a:p>
            <a:fld id="{CE7A26A7-A4A9-45D7-978E-9F39B2A9CB75}" type="slidenum">
              <a:rPr lang="en-US" smtClean="0"/>
              <a:t>2</a:t>
            </a:fld>
            <a:endParaRPr lang="en-US"/>
          </a:p>
        </p:txBody>
      </p:sp>
    </p:spTree>
    <p:extLst>
      <p:ext uri="{BB962C8B-B14F-4D97-AF65-F5344CB8AC3E}">
        <p14:creationId xmlns:p14="http://schemas.microsoft.com/office/powerpoint/2010/main" val="40461902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Other people have done this in the past </a:t>
            </a:r>
          </a:p>
        </p:txBody>
      </p:sp>
      <p:sp>
        <p:nvSpPr>
          <p:cNvPr id="4" name="Slide Number Placeholder 3"/>
          <p:cNvSpPr>
            <a:spLocks noGrp="1"/>
          </p:cNvSpPr>
          <p:nvPr>
            <p:ph type="sldNum" sz="quarter" idx="5"/>
          </p:nvPr>
        </p:nvSpPr>
        <p:spPr/>
        <p:txBody>
          <a:bodyPr/>
          <a:lstStyle/>
          <a:p>
            <a:fld id="{CE7A26A7-A4A9-45D7-978E-9F39B2A9CB75}" type="slidenum">
              <a:rPr lang="en-US" smtClean="0"/>
              <a:t>3</a:t>
            </a:fld>
            <a:endParaRPr lang="en-US"/>
          </a:p>
        </p:txBody>
      </p:sp>
    </p:spTree>
    <p:extLst>
      <p:ext uri="{BB962C8B-B14F-4D97-AF65-F5344CB8AC3E}">
        <p14:creationId xmlns:p14="http://schemas.microsoft.com/office/powerpoint/2010/main" val="12755564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Other people have done this in the past </a:t>
            </a:r>
          </a:p>
        </p:txBody>
      </p:sp>
      <p:sp>
        <p:nvSpPr>
          <p:cNvPr id="4" name="Slide Number Placeholder 3"/>
          <p:cNvSpPr>
            <a:spLocks noGrp="1"/>
          </p:cNvSpPr>
          <p:nvPr>
            <p:ph type="sldNum" sz="quarter" idx="5"/>
          </p:nvPr>
        </p:nvSpPr>
        <p:spPr/>
        <p:txBody>
          <a:bodyPr/>
          <a:lstStyle/>
          <a:p>
            <a:fld id="{CE7A26A7-A4A9-45D7-978E-9F39B2A9CB75}" type="slidenum">
              <a:rPr lang="en-US" smtClean="0"/>
              <a:t>4</a:t>
            </a:fld>
            <a:endParaRPr lang="en-US"/>
          </a:p>
        </p:txBody>
      </p:sp>
    </p:spTree>
    <p:extLst>
      <p:ext uri="{BB962C8B-B14F-4D97-AF65-F5344CB8AC3E}">
        <p14:creationId xmlns:p14="http://schemas.microsoft.com/office/powerpoint/2010/main" val="33896157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Madi said that because my audience is physics teachers that I can make the background info very brief. </a:t>
            </a:r>
            <a:br>
              <a:rPr lang="en-US" dirty="0"/>
            </a:br>
            <a:r>
              <a:rPr lang="en-US" dirty="0" err="1"/>
              <a:t>Mri</a:t>
            </a:r>
            <a:r>
              <a:rPr lang="en-US" dirty="0"/>
              <a:t> machine: https://nationalmaglab.org/education/magnet-academy/learn-the-basics/stories/mri-a-guided-tour</a:t>
            </a:r>
          </a:p>
          <a:p>
            <a:r>
              <a:rPr lang="en-US" dirty="0"/>
              <a:t>Scan: https://swdic.com/services/magnetic-resonance-imaging/mri-brain/</a:t>
            </a:r>
          </a:p>
        </p:txBody>
      </p:sp>
      <p:sp>
        <p:nvSpPr>
          <p:cNvPr id="4" name="Slide Number Placeholder 3"/>
          <p:cNvSpPr>
            <a:spLocks noGrp="1"/>
          </p:cNvSpPr>
          <p:nvPr>
            <p:ph type="sldNum" sz="quarter" idx="5"/>
          </p:nvPr>
        </p:nvSpPr>
        <p:spPr/>
        <p:txBody>
          <a:bodyPr/>
          <a:lstStyle/>
          <a:p>
            <a:fld id="{CE7A26A7-A4A9-45D7-978E-9F39B2A9CB75}" type="slidenum">
              <a:rPr lang="en-US" smtClean="0"/>
              <a:t>5</a:t>
            </a:fld>
            <a:endParaRPr lang="en-US"/>
          </a:p>
        </p:txBody>
      </p:sp>
    </p:spTree>
    <p:extLst>
      <p:ext uri="{BB962C8B-B14F-4D97-AF65-F5344CB8AC3E}">
        <p14:creationId xmlns:p14="http://schemas.microsoft.com/office/powerpoint/2010/main" val="36811154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Gradient pics: </a:t>
            </a:r>
            <a:r>
              <a:rPr lang="en-US" dirty="0">
                <a:hlinkClick r:id="rId3"/>
              </a:rPr>
              <a:t>MRI: Basic Physics &amp; a Brief History – YouTube</a:t>
            </a:r>
            <a:endParaRPr lang="en-US" dirty="0"/>
          </a:p>
          <a:p>
            <a:endParaRPr lang="en-US" dirty="0"/>
          </a:p>
          <a:p>
            <a:r>
              <a:rPr lang="en-US" dirty="0"/>
              <a:t>What we want students to understand: gradient magnetic field and how the gradient magnetic field influences the frequency of the signal sent.</a:t>
            </a:r>
          </a:p>
          <a:p>
            <a:r>
              <a:rPr lang="en-US" dirty="0"/>
              <a:t>Simplify explanation</a:t>
            </a:r>
          </a:p>
          <a:p>
            <a:endParaRPr lang="en-US" dirty="0"/>
          </a:p>
        </p:txBody>
      </p:sp>
      <p:sp>
        <p:nvSpPr>
          <p:cNvPr id="4" name="Slide Number Placeholder 3"/>
          <p:cNvSpPr>
            <a:spLocks noGrp="1"/>
          </p:cNvSpPr>
          <p:nvPr>
            <p:ph type="sldNum" sz="quarter" idx="5"/>
          </p:nvPr>
        </p:nvSpPr>
        <p:spPr/>
        <p:txBody>
          <a:bodyPr/>
          <a:lstStyle/>
          <a:p>
            <a:fld id="{CE7A26A7-A4A9-45D7-978E-9F39B2A9CB75}" type="slidenum">
              <a:rPr lang="en-US" smtClean="0"/>
              <a:t>6</a:t>
            </a:fld>
            <a:endParaRPr lang="en-US"/>
          </a:p>
        </p:txBody>
      </p:sp>
    </p:spTree>
    <p:extLst>
      <p:ext uri="{BB962C8B-B14F-4D97-AF65-F5344CB8AC3E}">
        <p14:creationId xmlns:p14="http://schemas.microsoft.com/office/powerpoint/2010/main" val="13890370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Connect each piece of equipment to what it would be on an actual </a:t>
            </a:r>
            <a:r>
              <a:rPr lang="en-US" dirty="0" err="1"/>
              <a:t>mri</a:t>
            </a:r>
            <a:r>
              <a:rPr lang="en-US" dirty="0"/>
              <a:t> machine </a:t>
            </a:r>
          </a:p>
        </p:txBody>
      </p:sp>
      <p:sp>
        <p:nvSpPr>
          <p:cNvPr id="4" name="Slide Number Placeholder 3"/>
          <p:cNvSpPr>
            <a:spLocks noGrp="1"/>
          </p:cNvSpPr>
          <p:nvPr>
            <p:ph type="sldNum" sz="quarter" idx="5"/>
          </p:nvPr>
        </p:nvSpPr>
        <p:spPr/>
        <p:txBody>
          <a:bodyPr/>
          <a:lstStyle/>
          <a:p>
            <a:fld id="{CE7A26A7-A4A9-45D7-978E-9F39B2A9CB75}" type="slidenum">
              <a:rPr lang="en-US" smtClean="0"/>
              <a:t>7</a:t>
            </a:fld>
            <a:endParaRPr lang="en-US"/>
          </a:p>
        </p:txBody>
      </p:sp>
    </p:spTree>
    <p:extLst>
      <p:ext uri="{BB962C8B-B14F-4D97-AF65-F5344CB8AC3E}">
        <p14:creationId xmlns:p14="http://schemas.microsoft.com/office/powerpoint/2010/main" val="36748222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Mention the gradient magnetic field in the model </a:t>
            </a:r>
            <a:r>
              <a:rPr lang="en-US" dirty="0" err="1"/>
              <a:t>mri</a:t>
            </a:r>
            <a:endParaRPr lang="en-US" dirty="0"/>
          </a:p>
        </p:txBody>
      </p:sp>
      <p:sp>
        <p:nvSpPr>
          <p:cNvPr id="4" name="Slide Number Placeholder 3"/>
          <p:cNvSpPr>
            <a:spLocks noGrp="1"/>
          </p:cNvSpPr>
          <p:nvPr>
            <p:ph type="sldNum" sz="quarter" idx="5"/>
          </p:nvPr>
        </p:nvSpPr>
        <p:spPr/>
        <p:txBody>
          <a:bodyPr/>
          <a:lstStyle/>
          <a:p>
            <a:fld id="{CE7A26A7-A4A9-45D7-978E-9F39B2A9CB75}" type="slidenum">
              <a:rPr lang="en-US" smtClean="0"/>
              <a:t>8</a:t>
            </a:fld>
            <a:endParaRPr lang="en-US"/>
          </a:p>
        </p:txBody>
      </p:sp>
    </p:spTree>
    <p:extLst>
      <p:ext uri="{BB962C8B-B14F-4D97-AF65-F5344CB8AC3E}">
        <p14:creationId xmlns:p14="http://schemas.microsoft.com/office/powerpoint/2010/main" val="12679603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lot of students noticed beating when they got to the resonant frequency. Why? </a:t>
            </a:r>
          </a:p>
          <a:p>
            <a:r>
              <a:rPr lang="en-US" dirty="0"/>
              <a:t>Do a little video. </a:t>
            </a:r>
          </a:p>
        </p:txBody>
      </p:sp>
      <p:sp>
        <p:nvSpPr>
          <p:cNvPr id="4" name="Slide Number Placeholder 3"/>
          <p:cNvSpPr>
            <a:spLocks noGrp="1"/>
          </p:cNvSpPr>
          <p:nvPr>
            <p:ph type="sldNum" sz="quarter" idx="5"/>
          </p:nvPr>
        </p:nvSpPr>
        <p:spPr/>
        <p:txBody>
          <a:bodyPr/>
          <a:lstStyle/>
          <a:p>
            <a:fld id="{CE7A26A7-A4A9-45D7-978E-9F39B2A9CB75}" type="slidenum">
              <a:rPr lang="en-US" smtClean="0"/>
              <a:t>9</a:t>
            </a:fld>
            <a:endParaRPr lang="en-US"/>
          </a:p>
        </p:txBody>
      </p:sp>
    </p:spTree>
    <p:extLst>
      <p:ext uri="{BB962C8B-B14F-4D97-AF65-F5344CB8AC3E}">
        <p14:creationId xmlns:p14="http://schemas.microsoft.com/office/powerpoint/2010/main" val="319526298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723900" y="1066800"/>
            <a:ext cx="10744200" cy="2590800"/>
          </a:xfrm>
        </p:spPr>
        <p:txBody>
          <a:bodyPr/>
          <a:lstStyle>
            <a:lvl1pPr>
              <a:defRPr>
                <a:solidFill>
                  <a:srgbClr val="141414"/>
                </a:solidFill>
              </a:defRPr>
            </a:lvl1pPr>
          </a:lstStyle>
          <a:p>
            <a:r>
              <a:rPr lang="en-US" dirty="0"/>
              <a:t>Title</a:t>
            </a:r>
          </a:p>
        </p:txBody>
      </p:sp>
      <p:sp>
        <p:nvSpPr>
          <p:cNvPr id="3" name="Subtitle 2"/>
          <p:cNvSpPr>
            <a:spLocks noGrp="1"/>
          </p:cNvSpPr>
          <p:nvPr>
            <p:ph type="subTitle" idx="1" hasCustomPrompt="1"/>
          </p:nvPr>
        </p:nvSpPr>
        <p:spPr>
          <a:xfrm>
            <a:off x="1828800" y="3886200"/>
            <a:ext cx="8534400" cy="1752600"/>
          </a:xfrm>
        </p:spPr>
        <p:txBody>
          <a:bodyPr/>
          <a:lstStyle>
            <a:lvl1pPr marL="0" indent="0" algn="ctr">
              <a:buNone/>
              <a:defRPr sz="3600">
                <a:solidFill>
                  <a:srgbClr val="002E5D"/>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a:t>Authors</a:t>
            </a:r>
          </a:p>
        </p:txBody>
      </p:sp>
      <p:sp>
        <p:nvSpPr>
          <p:cNvPr id="11" name="Text Placeholder 10">
            <a:extLst>
              <a:ext uri="{FF2B5EF4-FFF2-40B4-BE49-F238E27FC236}">
                <a16:creationId xmlns:a16="http://schemas.microsoft.com/office/drawing/2014/main" id="{D643209C-3B9B-D344-9233-49B4C5D04045}"/>
              </a:ext>
            </a:extLst>
          </p:cNvPr>
          <p:cNvSpPr>
            <a:spLocks noGrp="1"/>
          </p:cNvSpPr>
          <p:nvPr>
            <p:ph type="body" sz="quarter" idx="10" hasCustomPrompt="1"/>
          </p:nvPr>
        </p:nvSpPr>
        <p:spPr>
          <a:xfrm>
            <a:off x="685800" y="6019800"/>
            <a:ext cx="10782300" cy="457200"/>
          </a:xfrm>
        </p:spPr>
        <p:txBody>
          <a:bodyPr/>
          <a:lstStyle>
            <a:lvl1pPr marL="0" indent="0" algn="ctr">
              <a:buNone/>
              <a:defRPr sz="2400">
                <a:solidFill>
                  <a:schemeClr val="tx2"/>
                </a:solidFill>
              </a:defRPr>
            </a:lvl1pPr>
          </a:lstStyle>
          <a:p>
            <a:pPr lvl="0"/>
            <a:r>
              <a:rPr lang="en-US" sz="2400" dirty="0"/>
              <a:t>Meeting | Date | </a:t>
            </a:r>
            <a:r>
              <a:rPr lang="en-US" sz="2400" dirty="0" err="1"/>
              <a:t>Etc</a:t>
            </a:r>
            <a:endParaRPr lang="en-US" dirty="0"/>
          </a:p>
        </p:txBody>
      </p:sp>
      <p:pic>
        <p:nvPicPr>
          <p:cNvPr id="8" name="Picture 7">
            <a:extLst>
              <a:ext uri="{FF2B5EF4-FFF2-40B4-BE49-F238E27FC236}">
                <a16:creationId xmlns:a16="http://schemas.microsoft.com/office/drawing/2014/main" id="{F4D8FB47-4792-9543-A3D2-859A560E46C6}"/>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640647" y="76200"/>
            <a:ext cx="1447434" cy="68580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0"/>
            <a:ext cx="10363195" cy="838200"/>
          </a:xfrm>
        </p:spPr>
        <p:txBody>
          <a:bodyPr/>
          <a:lstStyle>
            <a:lvl1pPr>
              <a:defRPr u="none">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152400" y="990600"/>
            <a:ext cx="11785600" cy="5715000"/>
          </a:xfrm>
        </p:spPr>
        <p:txBody>
          <a:bodyPr/>
          <a:lstStyle>
            <a:lvl1pPr>
              <a:defRPr>
                <a:solidFill>
                  <a:srgbClr val="141414"/>
                </a:solidFill>
              </a:defRPr>
            </a:lvl1pPr>
            <a:lvl2pPr>
              <a:defRPr>
                <a:solidFill>
                  <a:srgbClr val="002E5D"/>
                </a:solidFill>
              </a:defRPr>
            </a:lvl2pPr>
            <a:lvl3pPr>
              <a:defRPr>
                <a:solidFill>
                  <a:srgbClr val="141414"/>
                </a:solidFill>
              </a:defRPr>
            </a:lvl3pPr>
            <a:lvl4pPr>
              <a:defRPr>
                <a:solidFill>
                  <a:srgbClr val="002E5D"/>
                </a:solidFill>
              </a:defRPr>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5"/>
          <p:cNvSpPr>
            <a:spLocks noGrp="1"/>
          </p:cNvSpPr>
          <p:nvPr>
            <p:ph type="sldNum" sz="quarter" idx="10"/>
          </p:nvPr>
        </p:nvSpPr>
        <p:spPr/>
        <p:txBody>
          <a:bodyPr/>
          <a:lstStyle>
            <a:lvl1pPr>
              <a:defRPr>
                <a:solidFill>
                  <a:srgbClr val="1E3764"/>
                </a:solidFill>
              </a:defRPr>
            </a:lvl1pPr>
          </a:lstStyle>
          <a:p>
            <a:fld id="{B17C1B7B-CC44-48BD-AA12-5366BDF53195}" type="slidenum">
              <a:rPr lang="en-US" smtClean="0"/>
              <a:pPr/>
              <a:t>‹#›</a:t>
            </a:fld>
            <a:endParaRPr lang="en-US" dirty="0"/>
          </a:p>
        </p:txBody>
      </p:sp>
      <p:pic>
        <p:nvPicPr>
          <p:cNvPr id="7" name="Picture 6">
            <a:extLst>
              <a:ext uri="{FF2B5EF4-FFF2-40B4-BE49-F238E27FC236}">
                <a16:creationId xmlns:a16="http://schemas.microsoft.com/office/drawing/2014/main" id="{F8FAF417-6722-5E4A-931C-E7B2480925E8}"/>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640647" y="76200"/>
            <a:ext cx="1447434" cy="685800"/>
          </a:xfrm>
          <a:prstGeom prst="rect">
            <a:avLst/>
          </a:prstGeom>
        </p:spPr>
      </p:pic>
      <p:cxnSp>
        <p:nvCxnSpPr>
          <p:cNvPr id="8" name="Straight Connector 7">
            <a:extLst>
              <a:ext uri="{FF2B5EF4-FFF2-40B4-BE49-F238E27FC236}">
                <a16:creationId xmlns:a16="http://schemas.microsoft.com/office/drawing/2014/main" id="{F22259F4-381D-6040-92D7-DE5FB95363AF}"/>
              </a:ext>
            </a:extLst>
          </p:cNvPr>
          <p:cNvCxnSpPr/>
          <p:nvPr userDrawn="1"/>
        </p:nvCxnSpPr>
        <p:spPr>
          <a:xfrm>
            <a:off x="10515600" y="76200"/>
            <a:ext cx="0" cy="6858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0"/>
            <a:ext cx="10363199" cy="838200"/>
          </a:xfrm>
        </p:spPr>
        <p:txBody>
          <a:bodyPr/>
          <a:lstStyle/>
          <a:p>
            <a:r>
              <a:rPr lang="en-US"/>
              <a:t>Click to edit Master title style</a:t>
            </a:r>
          </a:p>
        </p:txBody>
      </p:sp>
      <p:sp>
        <p:nvSpPr>
          <p:cNvPr id="3" name="Content Placeholder 2"/>
          <p:cNvSpPr>
            <a:spLocks noGrp="1"/>
          </p:cNvSpPr>
          <p:nvPr>
            <p:ph sz="half" idx="1"/>
          </p:nvPr>
        </p:nvSpPr>
        <p:spPr>
          <a:xfrm>
            <a:off x="101600" y="1143000"/>
            <a:ext cx="5892800" cy="5334000"/>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97600" y="1143000"/>
            <a:ext cx="5892800" cy="5334000"/>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6"/>
          <p:cNvSpPr>
            <a:spLocks noGrp="1"/>
          </p:cNvSpPr>
          <p:nvPr>
            <p:ph type="sldNum" sz="quarter" idx="10"/>
          </p:nvPr>
        </p:nvSpPr>
        <p:spPr>
          <a:xfrm>
            <a:off x="11582400" y="6477000"/>
            <a:ext cx="609600" cy="457200"/>
          </a:xfrm>
        </p:spPr>
        <p:txBody>
          <a:bodyPr/>
          <a:lstStyle>
            <a:lvl1pPr>
              <a:defRPr sz="2400" smtClean="0">
                <a:latin typeface="+mn-lt"/>
                <a:cs typeface="Arial" pitchFamily="34" charset="0"/>
              </a:defRPr>
            </a:lvl1pPr>
          </a:lstStyle>
          <a:p>
            <a:fld id="{B17C1B7B-CC44-48BD-AA12-5366BDF53195}" type="slidenum">
              <a:rPr lang="en-US" smtClean="0"/>
              <a:t>‹#›</a:t>
            </a:fld>
            <a:endParaRPr lang="en-US"/>
          </a:p>
        </p:txBody>
      </p:sp>
      <p:pic>
        <p:nvPicPr>
          <p:cNvPr id="7" name="Picture 6">
            <a:extLst>
              <a:ext uri="{FF2B5EF4-FFF2-40B4-BE49-F238E27FC236}">
                <a16:creationId xmlns:a16="http://schemas.microsoft.com/office/drawing/2014/main" id="{7F4EB23D-3E2B-C44A-BCA4-D878BB4C3020}"/>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640647" y="76200"/>
            <a:ext cx="1447434" cy="685800"/>
          </a:xfrm>
          <a:prstGeom prst="rect">
            <a:avLst/>
          </a:prstGeom>
        </p:spPr>
      </p:pic>
      <p:cxnSp>
        <p:nvCxnSpPr>
          <p:cNvPr id="8" name="Straight Connector 7">
            <a:extLst>
              <a:ext uri="{FF2B5EF4-FFF2-40B4-BE49-F238E27FC236}">
                <a16:creationId xmlns:a16="http://schemas.microsoft.com/office/drawing/2014/main" id="{4BDC7B91-2702-2A45-BAE5-2E3450BEE958}"/>
              </a:ext>
            </a:extLst>
          </p:cNvPr>
          <p:cNvCxnSpPr/>
          <p:nvPr userDrawn="1"/>
        </p:nvCxnSpPr>
        <p:spPr>
          <a:xfrm>
            <a:off x="10515600" y="76200"/>
            <a:ext cx="0" cy="6858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76200" y="0"/>
            <a:ext cx="10363195" cy="8382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3"/>
          </a:xfrm>
        </p:spPr>
        <p:txBody>
          <a:bodyPr anchor="b"/>
          <a:lstStyle>
            <a:lvl1pPr marL="0" indent="0">
              <a:buNone/>
              <a:defRPr sz="32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9" y="1535113"/>
            <a:ext cx="5389033" cy="639763"/>
          </a:xfrm>
        </p:spPr>
        <p:txBody>
          <a:bodyPr anchor="b"/>
          <a:lstStyle>
            <a:lvl1pPr marL="0" indent="0">
              <a:buNone/>
              <a:defRPr sz="32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6" name="Content Placeholder 5"/>
          <p:cNvSpPr>
            <a:spLocks noGrp="1"/>
          </p:cNvSpPr>
          <p:nvPr>
            <p:ph sz="quarter" idx="4"/>
          </p:nvPr>
        </p:nvSpPr>
        <p:spPr>
          <a:xfrm>
            <a:off x="6193369" y="2174875"/>
            <a:ext cx="5389033" cy="3951288"/>
          </a:xfr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609600" y="6356351"/>
            <a:ext cx="2844800" cy="365125"/>
          </a:xfrm>
          <a:prstGeom prst="rect">
            <a:avLst/>
          </a:prstGeom>
        </p:spPr>
        <p:txBody>
          <a:bodyPr/>
          <a:lstStyle>
            <a:lvl1pPr fontAlgn="auto">
              <a:spcBef>
                <a:spcPts val="0"/>
              </a:spcBef>
              <a:spcAft>
                <a:spcPts val="0"/>
              </a:spcAft>
              <a:defRPr>
                <a:latin typeface="+mn-lt"/>
              </a:defRPr>
            </a:lvl1pPr>
          </a:lstStyle>
          <a:p>
            <a:endParaRPr lang="en-US"/>
          </a:p>
        </p:txBody>
      </p:sp>
      <p:sp>
        <p:nvSpPr>
          <p:cNvPr id="8" name="Footer Placeholder 7"/>
          <p:cNvSpPr>
            <a:spLocks noGrp="1"/>
          </p:cNvSpPr>
          <p:nvPr>
            <p:ph type="ftr" sz="quarter" idx="11"/>
          </p:nvPr>
        </p:nvSpPr>
        <p:spPr>
          <a:xfrm>
            <a:off x="4165600" y="6356351"/>
            <a:ext cx="3860800" cy="365125"/>
          </a:xfrm>
          <a:prstGeom prst="rect">
            <a:avLst/>
          </a:prstGeom>
        </p:spPr>
        <p:txBody>
          <a:bodyPr/>
          <a:lstStyle>
            <a:lvl1pPr fontAlgn="auto">
              <a:spcBef>
                <a:spcPts val="0"/>
              </a:spcBef>
              <a:spcAft>
                <a:spcPts val="0"/>
              </a:spcAft>
              <a:defRPr>
                <a:latin typeface="+mn-lt"/>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B17C1B7B-CC44-48BD-AA12-5366BDF53195}" type="slidenum">
              <a:rPr lang="en-US" smtClean="0"/>
              <a:t>‹#›</a:t>
            </a:fld>
            <a:endParaRPr lang="en-US"/>
          </a:p>
        </p:txBody>
      </p:sp>
      <p:pic>
        <p:nvPicPr>
          <p:cNvPr id="11" name="Picture 10">
            <a:extLst>
              <a:ext uri="{FF2B5EF4-FFF2-40B4-BE49-F238E27FC236}">
                <a16:creationId xmlns:a16="http://schemas.microsoft.com/office/drawing/2014/main" id="{056D9527-B3ED-514E-8953-46CCF01D7AE8}"/>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640647" y="76200"/>
            <a:ext cx="1447434" cy="685800"/>
          </a:xfrm>
          <a:prstGeom prst="rect">
            <a:avLst/>
          </a:prstGeom>
        </p:spPr>
      </p:pic>
      <p:cxnSp>
        <p:nvCxnSpPr>
          <p:cNvPr id="12" name="Straight Connector 11">
            <a:extLst>
              <a:ext uri="{FF2B5EF4-FFF2-40B4-BE49-F238E27FC236}">
                <a16:creationId xmlns:a16="http://schemas.microsoft.com/office/drawing/2014/main" id="{EE2CC5AD-A719-A84A-B1C0-4320235B95E6}"/>
              </a:ext>
            </a:extLst>
          </p:cNvPr>
          <p:cNvCxnSpPr/>
          <p:nvPr userDrawn="1"/>
        </p:nvCxnSpPr>
        <p:spPr>
          <a:xfrm>
            <a:off x="10515600" y="76200"/>
            <a:ext cx="0" cy="6858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3482" y="0"/>
            <a:ext cx="10375916" cy="838200"/>
          </a:xfrm>
        </p:spPr>
        <p:txBody>
          <a:bodyPr/>
          <a:lstStyle/>
          <a:p>
            <a:r>
              <a:rPr lang="en-US"/>
              <a:t>Click to edit Master title style</a:t>
            </a:r>
            <a:endParaRPr lang="en-US" dirty="0"/>
          </a:p>
        </p:txBody>
      </p:sp>
      <p:sp>
        <p:nvSpPr>
          <p:cNvPr id="3" name="Date Placeholder 2"/>
          <p:cNvSpPr>
            <a:spLocks noGrp="1"/>
          </p:cNvSpPr>
          <p:nvPr>
            <p:ph type="dt" sz="half" idx="10"/>
          </p:nvPr>
        </p:nvSpPr>
        <p:spPr>
          <a:xfrm>
            <a:off x="609600" y="6356351"/>
            <a:ext cx="2844800" cy="365125"/>
          </a:xfrm>
          <a:prstGeom prst="rect">
            <a:avLst/>
          </a:prstGeom>
        </p:spPr>
        <p:txBody>
          <a:bodyPr/>
          <a:lstStyle>
            <a:lvl1pPr fontAlgn="auto">
              <a:spcBef>
                <a:spcPts val="0"/>
              </a:spcBef>
              <a:spcAft>
                <a:spcPts val="0"/>
              </a:spcAft>
              <a:defRPr>
                <a:latin typeface="+mn-lt"/>
              </a:defRPr>
            </a:lvl1pPr>
          </a:lstStyle>
          <a:p>
            <a:endParaRPr lang="en-US"/>
          </a:p>
        </p:txBody>
      </p:sp>
      <p:sp>
        <p:nvSpPr>
          <p:cNvPr id="4" name="Footer Placeholder 3"/>
          <p:cNvSpPr>
            <a:spLocks noGrp="1"/>
          </p:cNvSpPr>
          <p:nvPr>
            <p:ph type="ftr" sz="quarter" idx="11"/>
          </p:nvPr>
        </p:nvSpPr>
        <p:spPr>
          <a:xfrm>
            <a:off x="4165600" y="6356351"/>
            <a:ext cx="3860800" cy="365125"/>
          </a:xfrm>
          <a:prstGeom prst="rect">
            <a:avLst/>
          </a:prstGeom>
        </p:spPr>
        <p:txBody>
          <a:bodyPr/>
          <a:lstStyle>
            <a:lvl1pPr fontAlgn="auto">
              <a:spcBef>
                <a:spcPts val="0"/>
              </a:spcBef>
              <a:spcAft>
                <a:spcPts val="0"/>
              </a:spcAft>
              <a:defRPr>
                <a:latin typeface="+mn-lt"/>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B17C1B7B-CC44-48BD-AA12-5366BDF53195}" type="slidenum">
              <a:rPr lang="en-US" smtClean="0"/>
              <a:t>‹#›</a:t>
            </a:fld>
            <a:endParaRPr lang="en-US"/>
          </a:p>
        </p:txBody>
      </p:sp>
      <p:pic>
        <p:nvPicPr>
          <p:cNvPr id="7" name="Picture 6">
            <a:extLst>
              <a:ext uri="{FF2B5EF4-FFF2-40B4-BE49-F238E27FC236}">
                <a16:creationId xmlns:a16="http://schemas.microsoft.com/office/drawing/2014/main" id="{6C56AC06-F13B-6746-A10F-3C423D3C9E11}"/>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640647" y="76200"/>
            <a:ext cx="1447434" cy="685800"/>
          </a:xfrm>
          <a:prstGeom prst="rect">
            <a:avLst/>
          </a:prstGeom>
        </p:spPr>
      </p:pic>
      <p:cxnSp>
        <p:nvCxnSpPr>
          <p:cNvPr id="8" name="Straight Connector 7">
            <a:extLst>
              <a:ext uri="{FF2B5EF4-FFF2-40B4-BE49-F238E27FC236}">
                <a16:creationId xmlns:a16="http://schemas.microsoft.com/office/drawing/2014/main" id="{EE1BB309-0649-954A-9233-B66295DF298D}"/>
              </a:ext>
            </a:extLst>
          </p:cNvPr>
          <p:cNvCxnSpPr/>
          <p:nvPr userDrawn="1"/>
        </p:nvCxnSpPr>
        <p:spPr>
          <a:xfrm>
            <a:off x="10515600" y="76200"/>
            <a:ext cx="0" cy="6858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09600" y="6356351"/>
            <a:ext cx="2844800" cy="365125"/>
          </a:xfrm>
          <a:prstGeom prst="rect">
            <a:avLst/>
          </a:prstGeom>
        </p:spPr>
        <p:txBody>
          <a:bodyPr/>
          <a:lstStyle>
            <a:lvl1pPr fontAlgn="auto">
              <a:spcBef>
                <a:spcPts val="0"/>
              </a:spcBef>
              <a:spcAft>
                <a:spcPts val="0"/>
              </a:spcAft>
              <a:defRPr>
                <a:latin typeface="+mn-lt"/>
              </a:defRPr>
            </a:lvl1pPr>
          </a:lstStyle>
          <a:p>
            <a:endParaRPr lang="en-US"/>
          </a:p>
        </p:txBody>
      </p:sp>
      <p:sp>
        <p:nvSpPr>
          <p:cNvPr id="3" name="Footer Placeholder 2"/>
          <p:cNvSpPr>
            <a:spLocks noGrp="1"/>
          </p:cNvSpPr>
          <p:nvPr>
            <p:ph type="ftr" sz="quarter" idx="11"/>
          </p:nvPr>
        </p:nvSpPr>
        <p:spPr>
          <a:xfrm>
            <a:off x="4165600" y="6356351"/>
            <a:ext cx="3860800" cy="365125"/>
          </a:xfrm>
          <a:prstGeom prst="rect">
            <a:avLst/>
          </a:prstGeom>
        </p:spPr>
        <p:txBody>
          <a:bodyPr/>
          <a:lstStyle>
            <a:lvl1pPr fontAlgn="auto">
              <a:spcBef>
                <a:spcPts val="0"/>
              </a:spcBef>
              <a:spcAft>
                <a:spcPts val="0"/>
              </a:spcAft>
              <a:defRPr>
                <a:latin typeface="+mn-lt"/>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B17C1B7B-CC44-48BD-AA12-5366BDF53195}" type="slidenum">
              <a:rPr lang="en-US" smtClean="0"/>
              <a:t>‹#›</a:t>
            </a:fld>
            <a:endParaRPr lang="en-US"/>
          </a:p>
        </p:txBody>
      </p:sp>
      <p:pic>
        <p:nvPicPr>
          <p:cNvPr id="6" name="Picture 5">
            <a:extLst>
              <a:ext uri="{FF2B5EF4-FFF2-40B4-BE49-F238E27FC236}">
                <a16:creationId xmlns:a16="http://schemas.microsoft.com/office/drawing/2014/main" id="{070D09DF-7E30-3345-8E24-EBBA7A614708}"/>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640647" y="76200"/>
            <a:ext cx="1447434" cy="68580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4766733" y="1143000"/>
            <a:ext cx="6815667" cy="4983165"/>
          </a:xfrm>
        </p:spPr>
        <p:txBody>
          <a:bodyPr/>
          <a:lstStyle>
            <a:lvl1pPr>
              <a:defRPr sz="4267"/>
            </a:lvl1pPr>
            <a:lvl2pPr>
              <a:defRPr sz="3733"/>
            </a:lvl2pPr>
            <a:lvl3pPr>
              <a:defRPr sz="3200"/>
            </a:lvl3pPr>
            <a:lvl4pPr>
              <a:defRPr sz="2667"/>
            </a:lvl4pPr>
            <a:lvl5pPr>
              <a:defRPr sz="2667"/>
            </a:lvl5pPr>
            <a:lvl6pPr>
              <a:defRPr sz="2667"/>
            </a:lvl6pPr>
            <a:lvl7pPr>
              <a:defRPr sz="2667"/>
            </a:lvl7pPr>
            <a:lvl8pPr>
              <a:defRPr sz="2667"/>
            </a:lvl8pPr>
            <a:lvl9pPr>
              <a:defRPr sz="2667"/>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609602" y="1143000"/>
            <a:ext cx="4011084" cy="4983165"/>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Click to edit Master text styles</a:t>
            </a:r>
          </a:p>
        </p:txBody>
      </p:sp>
      <p:sp>
        <p:nvSpPr>
          <p:cNvPr id="5" name="Date Placeholder 4"/>
          <p:cNvSpPr>
            <a:spLocks noGrp="1"/>
          </p:cNvSpPr>
          <p:nvPr>
            <p:ph type="dt" sz="half" idx="10"/>
          </p:nvPr>
        </p:nvSpPr>
        <p:spPr>
          <a:xfrm>
            <a:off x="609600" y="6356351"/>
            <a:ext cx="2844800" cy="365125"/>
          </a:xfrm>
          <a:prstGeom prst="rect">
            <a:avLst/>
          </a:prstGeom>
        </p:spPr>
        <p:txBody>
          <a:bodyPr/>
          <a:lstStyle>
            <a:lvl1pPr fontAlgn="auto">
              <a:spcBef>
                <a:spcPts val="0"/>
              </a:spcBef>
              <a:spcAft>
                <a:spcPts val="0"/>
              </a:spcAft>
              <a:defRPr>
                <a:latin typeface="+mn-lt"/>
              </a:defRPr>
            </a:lvl1pPr>
          </a:lstStyle>
          <a:p>
            <a:endParaRPr lang="en-US"/>
          </a:p>
        </p:txBody>
      </p:sp>
      <p:sp>
        <p:nvSpPr>
          <p:cNvPr id="6" name="Footer Placeholder 5"/>
          <p:cNvSpPr>
            <a:spLocks noGrp="1"/>
          </p:cNvSpPr>
          <p:nvPr>
            <p:ph type="ftr" sz="quarter" idx="11"/>
          </p:nvPr>
        </p:nvSpPr>
        <p:spPr>
          <a:xfrm>
            <a:off x="4165600" y="6356351"/>
            <a:ext cx="3860800" cy="365125"/>
          </a:xfrm>
          <a:prstGeom prst="rect">
            <a:avLst/>
          </a:prstGeom>
        </p:spPr>
        <p:txBody>
          <a:bodyPr/>
          <a:lstStyle>
            <a:lvl1pPr fontAlgn="auto">
              <a:spcBef>
                <a:spcPts val="0"/>
              </a:spcBef>
              <a:spcAft>
                <a:spcPts val="0"/>
              </a:spcAft>
              <a:defRPr>
                <a:latin typeface="+mn-lt"/>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B17C1B7B-CC44-48BD-AA12-5366BDF53195}" type="slidenum">
              <a:rPr lang="en-US" smtClean="0"/>
              <a:t>‹#›</a:t>
            </a:fld>
            <a:endParaRPr lang="en-US"/>
          </a:p>
        </p:txBody>
      </p:sp>
      <p:sp>
        <p:nvSpPr>
          <p:cNvPr id="9" name="Title 1">
            <a:extLst>
              <a:ext uri="{FF2B5EF4-FFF2-40B4-BE49-F238E27FC236}">
                <a16:creationId xmlns:a16="http://schemas.microsoft.com/office/drawing/2014/main" id="{8D509724-C93B-8A42-A01C-D22843A79BB6}"/>
              </a:ext>
            </a:extLst>
          </p:cNvPr>
          <p:cNvSpPr txBox="1">
            <a:spLocks/>
          </p:cNvSpPr>
          <p:nvPr userDrawn="1"/>
        </p:nvSpPr>
        <p:spPr bwMode="auto">
          <a:xfrm>
            <a:off x="63482" y="0"/>
            <a:ext cx="10375917" cy="8382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5333" u="none" kern="1200">
                <a:solidFill>
                  <a:schemeClr val="bg1"/>
                </a:solidFill>
                <a:latin typeface="+mj-lt"/>
                <a:ea typeface="+mj-ea"/>
                <a:cs typeface="+mj-cs"/>
              </a:defRPr>
            </a:lvl1pPr>
            <a:lvl2pPr algn="ctr" rtl="0" eaLnBrk="1" fontAlgn="base" hangingPunct="1">
              <a:spcBef>
                <a:spcPct val="0"/>
              </a:spcBef>
              <a:spcAft>
                <a:spcPct val="0"/>
              </a:spcAft>
              <a:defRPr sz="5333">
                <a:solidFill>
                  <a:schemeClr val="tx1"/>
                </a:solidFill>
                <a:latin typeface="Calibri" pitchFamily="34" charset="0"/>
              </a:defRPr>
            </a:lvl2pPr>
            <a:lvl3pPr algn="ctr" rtl="0" eaLnBrk="1" fontAlgn="base" hangingPunct="1">
              <a:spcBef>
                <a:spcPct val="0"/>
              </a:spcBef>
              <a:spcAft>
                <a:spcPct val="0"/>
              </a:spcAft>
              <a:defRPr sz="5333">
                <a:solidFill>
                  <a:schemeClr val="tx1"/>
                </a:solidFill>
                <a:latin typeface="Calibri" pitchFamily="34" charset="0"/>
              </a:defRPr>
            </a:lvl3pPr>
            <a:lvl4pPr algn="ctr" rtl="0" eaLnBrk="1" fontAlgn="base" hangingPunct="1">
              <a:spcBef>
                <a:spcPct val="0"/>
              </a:spcBef>
              <a:spcAft>
                <a:spcPct val="0"/>
              </a:spcAft>
              <a:defRPr sz="5333">
                <a:solidFill>
                  <a:schemeClr val="tx1"/>
                </a:solidFill>
                <a:latin typeface="Calibri" pitchFamily="34" charset="0"/>
              </a:defRPr>
            </a:lvl4pPr>
            <a:lvl5pPr algn="ctr" rtl="0" eaLnBrk="1" fontAlgn="base" hangingPunct="1">
              <a:spcBef>
                <a:spcPct val="0"/>
              </a:spcBef>
              <a:spcAft>
                <a:spcPct val="0"/>
              </a:spcAft>
              <a:defRPr sz="5333">
                <a:solidFill>
                  <a:schemeClr val="tx1"/>
                </a:solidFill>
                <a:latin typeface="Calibri" pitchFamily="34" charset="0"/>
              </a:defRPr>
            </a:lvl5pPr>
            <a:lvl6pPr marL="609585" algn="ctr" rtl="0" eaLnBrk="1" fontAlgn="base" hangingPunct="1">
              <a:spcBef>
                <a:spcPct val="0"/>
              </a:spcBef>
              <a:spcAft>
                <a:spcPct val="0"/>
              </a:spcAft>
              <a:defRPr sz="5333">
                <a:solidFill>
                  <a:schemeClr val="tx1"/>
                </a:solidFill>
                <a:latin typeface="Calibri" pitchFamily="34" charset="0"/>
              </a:defRPr>
            </a:lvl6pPr>
            <a:lvl7pPr marL="1219170" algn="ctr" rtl="0" eaLnBrk="1" fontAlgn="base" hangingPunct="1">
              <a:spcBef>
                <a:spcPct val="0"/>
              </a:spcBef>
              <a:spcAft>
                <a:spcPct val="0"/>
              </a:spcAft>
              <a:defRPr sz="5333">
                <a:solidFill>
                  <a:schemeClr val="tx1"/>
                </a:solidFill>
                <a:latin typeface="Calibri" pitchFamily="34" charset="0"/>
              </a:defRPr>
            </a:lvl7pPr>
            <a:lvl8pPr marL="1828754" algn="ctr" rtl="0" eaLnBrk="1" fontAlgn="base" hangingPunct="1">
              <a:spcBef>
                <a:spcPct val="0"/>
              </a:spcBef>
              <a:spcAft>
                <a:spcPct val="0"/>
              </a:spcAft>
              <a:defRPr sz="5333">
                <a:solidFill>
                  <a:schemeClr val="tx1"/>
                </a:solidFill>
                <a:latin typeface="Calibri" pitchFamily="34" charset="0"/>
              </a:defRPr>
            </a:lvl8pPr>
            <a:lvl9pPr marL="2438339" algn="ctr" rtl="0" eaLnBrk="1" fontAlgn="base" hangingPunct="1">
              <a:spcBef>
                <a:spcPct val="0"/>
              </a:spcBef>
              <a:spcAft>
                <a:spcPct val="0"/>
              </a:spcAft>
              <a:defRPr sz="5333">
                <a:solidFill>
                  <a:schemeClr val="tx1"/>
                </a:solidFill>
                <a:latin typeface="Calibri" pitchFamily="34" charset="0"/>
              </a:defRPr>
            </a:lvl9pPr>
          </a:lstStyle>
          <a:p>
            <a:pPr defTabSz="914400"/>
            <a:r>
              <a:rPr lang="en-US"/>
              <a:t>Click to edit Master title style</a:t>
            </a:r>
            <a:endParaRPr lang="en-US" dirty="0"/>
          </a:p>
        </p:txBody>
      </p:sp>
      <p:pic>
        <p:nvPicPr>
          <p:cNvPr id="10" name="Picture 9">
            <a:extLst>
              <a:ext uri="{FF2B5EF4-FFF2-40B4-BE49-F238E27FC236}">
                <a16:creationId xmlns:a16="http://schemas.microsoft.com/office/drawing/2014/main" id="{27BF28DD-3A43-6E4C-B64E-39F2C2AB4A4C}"/>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640647" y="76200"/>
            <a:ext cx="1447434" cy="685800"/>
          </a:xfrm>
          <a:prstGeom prst="rect">
            <a:avLst/>
          </a:prstGeom>
        </p:spPr>
      </p:pic>
      <p:cxnSp>
        <p:nvCxnSpPr>
          <p:cNvPr id="11" name="Straight Connector 10">
            <a:extLst>
              <a:ext uri="{FF2B5EF4-FFF2-40B4-BE49-F238E27FC236}">
                <a16:creationId xmlns:a16="http://schemas.microsoft.com/office/drawing/2014/main" id="{69D9C4FD-48F9-6246-A504-2F813DC54A60}"/>
              </a:ext>
            </a:extLst>
          </p:cNvPr>
          <p:cNvCxnSpPr/>
          <p:nvPr userDrawn="1"/>
        </p:nvCxnSpPr>
        <p:spPr>
          <a:xfrm>
            <a:off x="10515600" y="76200"/>
            <a:ext cx="0" cy="6858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9"/>
          </a:xfrm>
        </p:spPr>
        <p:txBody>
          <a:bodyPr anchor="b"/>
          <a:lstStyle>
            <a:lvl1pPr algn="l">
              <a:defRPr sz="2667" b="1"/>
            </a:lvl1pPr>
          </a:lstStyle>
          <a:p>
            <a:r>
              <a:rPr lang="en-US"/>
              <a:t>Click to edit Master title style</a:t>
            </a:r>
          </a:p>
        </p:txBody>
      </p:sp>
      <p:sp>
        <p:nvSpPr>
          <p:cNvPr id="3" name="Picture Placeholder 2"/>
          <p:cNvSpPr>
            <a:spLocks noGrp="1"/>
          </p:cNvSpPr>
          <p:nvPr>
            <p:ph type="pic" idx="1"/>
          </p:nvPr>
        </p:nvSpPr>
        <p:spPr>
          <a:xfrm>
            <a:off x="952500" y="1047750"/>
            <a:ext cx="10287000" cy="3660775"/>
          </a:xfrm>
        </p:spPr>
        <p:txBody>
          <a:bodyPr rtlCol="0">
            <a:normAutofit/>
          </a:bodyPr>
          <a:lstStyle>
            <a:lvl1pPr marL="0" indent="0">
              <a:buNone/>
              <a:defRPr sz="4267"/>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pPr lvl="0"/>
            <a:r>
              <a:rPr lang="en-US" noProof="0" dirty="0"/>
              <a:t>Drag picture to placeholder or click icon to add</a:t>
            </a:r>
          </a:p>
        </p:txBody>
      </p:sp>
      <p:sp>
        <p:nvSpPr>
          <p:cNvPr id="4" name="Text Placeholder 3"/>
          <p:cNvSpPr>
            <a:spLocks noGrp="1"/>
          </p:cNvSpPr>
          <p:nvPr>
            <p:ph type="body" sz="half" idx="2"/>
          </p:nvPr>
        </p:nvSpPr>
        <p:spPr>
          <a:xfrm>
            <a:off x="2389717" y="5367338"/>
            <a:ext cx="7315200" cy="804863"/>
          </a:xfrm>
        </p:spPr>
        <p:txBody>
          <a:bodyPr/>
          <a:lstStyle>
            <a:lvl1pPr marL="0" indent="0" algn="ctr">
              <a:buNone/>
              <a:defRPr sz="1867">
                <a:solidFill>
                  <a:schemeClr val="tx2"/>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Click to edit Master text styles</a:t>
            </a:r>
          </a:p>
        </p:txBody>
      </p:sp>
      <p:sp>
        <p:nvSpPr>
          <p:cNvPr id="5" name="Date Placeholder 4"/>
          <p:cNvSpPr>
            <a:spLocks noGrp="1"/>
          </p:cNvSpPr>
          <p:nvPr>
            <p:ph type="dt" sz="half" idx="10"/>
          </p:nvPr>
        </p:nvSpPr>
        <p:spPr>
          <a:xfrm>
            <a:off x="609600" y="6356351"/>
            <a:ext cx="2844800" cy="365125"/>
          </a:xfrm>
          <a:prstGeom prst="rect">
            <a:avLst/>
          </a:prstGeom>
        </p:spPr>
        <p:txBody>
          <a:bodyPr/>
          <a:lstStyle>
            <a:lvl1pPr fontAlgn="auto">
              <a:spcBef>
                <a:spcPts val="0"/>
              </a:spcBef>
              <a:spcAft>
                <a:spcPts val="0"/>
              </a:spcAft>
              <a:defRPr>
                <a:latin typeface="+mn-lt"/>
              </a:defRPr>
            </a:lvl1pPr>
          </a:lstStyle>
          <a:p>
            <a:endParaRPr lang="en-US"/>
          </a:p>
        </p:txBody>
      </p:sp>
      <p:sp>
        <p:nvSpPr>
          <p:cNvPr id="6" name="Footer Placeholder 5"/>
          <p:cNvSpPr>
            <a:spLocks noGrp="1"/>
          </p:cNvSpPr>
          <p:nvPr>
            <p:ph type="ftr" sz="quarter" idx="11"/>
          </p:nvPr>
        </p:nvSpPr>
        <p:spPr>
          <a:xfrm>
            <a:off x="4165600" y="6356351"/>
            <a:ext cx="3860800" cy="365125"/>
          </a:xfrm>
          <a:prstGeom prst="rect">
            <a:avLst/>
          </a:prstGeom>
        </p:spPr>
        <p:txBody>
          <a:bodyPr/>
          <a:lstStyle>
            <a:lvl1pPr fontAlgn="auto">
              <a:spcBef>
                <a:spcPts val="0"/>
              </a:spcBef>
              <a:spcAft>
                <a:spcPts val="0"/>
              </a:spcAft>
              <a:defRPr>
                <a:latin typeface="+mn-lt"/>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B17C1B7B-CC44-48BD-AA12-5366BDF53195}" type="slidenum">
              <a:rPr lang="en-US" smtClean="0"/>
              <a:t>‹#›</a:t>
            </a:fld>
            <a:endParaRPr lang="en-US"/>
          </a:p>
        </p:txBody>
      </p:sp>
      <p:pic>
        <p:nvPicPr>
          <p:cNvPr id="9" name="Picture 8">
            <a:extLst>
              <a:ext uri="{FF2B5EF4-FFF2-40B4-BE49-F238E27FC236}">
                <a16:creationId xmlns:a16="http://schemas.microsoft.com/office/drawing/2014/main" id="{842A16A9-D106-BB4F-B92E-61F82214187C}"/>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640647" y="76200"/>
            <a:ext cx="1447434" cy="68580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1066800"/>
            <a:ext cx="2743200" cy="5562600"/>
          </a:xfrm>
        </p:spPr>
        <p:txBody>
          <a:bodyPr vert="eaVert"/>
          <a:lstStyle>
            <a:lvl1pPr>
              <a:defRPr>
                <a:solidFill>
                  <a:schemeClr val="tx1"/>
                </a:solidFill>
              </a:defRPr>
            </a:lvl1pPr>
          </a:lstStyle>
          <a:p>
            <a:r>
              <a:rPr lang="en-US" dirty="0"/>
              <a:t>Click to edit Master title style</a:t>
            </a:r>
          </a:p>
        </p:txBody>
      </p:sp>
      <p:sp>
        <p:nvSpPr>
          <p:cNvPr id="3" name="Vertical Text Placeholder 2"/>
          <p:cNvSpPr>
            <a:spLocks noGrp="1"/>
          </p:cNvSpPr>
          <p:nvPr>
            <p:ph type="body" orient="vert" idx="1"/>
          </p:nvPr>
        </p:nvSpPr>
        <p:spPr>
          <a:xfrm>
            <a:off x="609600" y="1066800"/>
            <a:ext cx="8026400" cy="5562600"/>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lvl1pPr>
              <a:defRPr/>
            </a:lvl1pPr>
          </a:lstStyle>
          <a:p>
            <a:fld id="{B17C1B7B-CC44-48BD-AA12-5366BDF53195}"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p:cNvSpPr/>
          <p:nvPr/>
        </p:nvSpPr>
        <p:spPr>
          <a:xfrm>
            <a:off x="-12192" y="-18556"/>
            <a:ext cx="12204192" cy="838200"/>
          </a:xfrm>
          <a:prstGeom prst="rect">
            <a:avLst/>
          </a:prstGeom>
          <a:solidFill>
            <a:srgbClr val="002E5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2400" dirty="0"/>
          </a:p>
        </p:txBody>
      </p:sp>
      <p:sp>
        <p:nvSpPr>
          <p:cNvPr id="1027" name="Title Placeholder 1"/>
          <p:cNvSpPr>
            <a:spLocks noGrp="1"/>
          </p:cNvSpPr>
          <p:nvPr>
            <p:ph type="title"/>
          </p:nvPr>
        </p:nvSpPr>
        <p:spPr bwMode="auto">
          <a:xfrm>
            <a:off x="533400" y="0"/>
            <a:ext cx="10972800" cy="8382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sp>
        <p:nvSpPr>
          <p:cNvPr id="1028" name="Text Placeholder 2"/>
          <p:cNvSpPr>
            <a:spLocks noGrp="1"/>
          </p:cNvSpPr>
          <p:nvPr>
            <p:ph type="body" idx="1"/>
          </p:nvPr>
        </p:nvSpPr>
        <p:spPr bwMode="auto">
          <a:xfrm>
            <a:off x="203200" y="990600"/>
            <a:ext cx="11785600" cy="57150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11392454" y="6416676"/>
            <a:ext cx="823932" cy="441325"/>
          </a:xfrm>
          <a:prstGeom prst="rect">
            <a:avLst/>
          </a:prstGeom>
        </p:spPr>
        <p:txBody>
          <a:bodyPr vert="horz" lIns="91440" tIns="45720" rIns="91440" bIns="45720" rtlCol="0" anchor="ctr"/>
          <a:lstStyle>
            <a:lvl1pPr algn="r" fontAlgn="auto">
              <a:spcBef>
                <a:spcPts val="0"/>
              </a:spcBef>
              <a:spcAft>
                <a:spcPts val="0"/>
              </a:spcAft>
              <a:defRPr sz="2400" b="1" smtClean="0">
                <a:solidFill>
                  <a:schemeClr val="tx2">
                    <a:lumMod val="50000"/>
                  </a:schemeClr>
                </a:solidFill>
                <a:latin typeface="+mn-lt"/>
              </a:defRPr>
            </a:lvl1pPr>
          </a:lstStyle>
          <a:p>
            <a:fld id="{B17C1B7B-CC44-48BD-AA12-5366BDF53195}" type="slidenum">
              <a:rPr lang="en-US" smtClean="0"/>
              <a:pPr/>
              <a:t>‹#›</a:t>
            </a:fld>
            <a:endParaRPr lang="en-US" dirty="0"/>
          </a:p>
        </p:txBody>
      </p:sp>
      <p:cxnSp>
        <p:nvCxnSpPr>
          <p:cNvPr id="15" name="Straight Connector 14"/>
          <p:cNvCxnSpPr/>
          <p:nvPr/>
        </p:nvCxnSpPr>
        <p:spPr>
          <a:xfrm>
            <a:off x="-12192" y="838200"/>
            <a:ext cx="12207240" cy="1"/>
          </a:xfrm>
          <a:prstGeom prst="line">
            <a:avLst/>
          </a:prstGeom>
          <a:ln w="152400">
            <a:gradFill>
              <a:gsLst>
                <a:gs pos="29000">
                  <a:srgbClr val="002E5D"/>
                </a:gs>
                <a:gs pos="100000">
                  <a:srgbClr val="0057B8"/>
                </a:gs>
              </a:gsLst>
              <a:lin ang="5400000" scaled="0"/>
            </a:gradFill>
          </a:ln>
          <a:effectLst/>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9144" y="6812281"/>
            <a:ext cx="12216384" cy="1"/>
          </a:xfrm>
          <a:prstGeom prst="line">
            <a:avLst/>
          </a:prstGeom>
          <a:ln w="117475">
            <a:gradFill>
              <a:gsLst>
                <a:gs pos="100000">
                  <a:srgbClr val="002E5D"/>
                </a:gs>
                <a:gs pos="5000">
                  <a:srgbClr val="0057B8"/>
                </a:gs>
                <a:gs pos="0">
                  <a:schemeClr val="bg1"/>
                </a:gs>
              </a:gsLst>
              <a:lin ang="5400000" scaled="0"/>
            </a:gradFill>
          </a:ln>
          <a:effectLst/>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70" r:id="rId9"/>
  </p:sldLayoutIdLst>
  <p:hf hdr="0" ftr="0" dt="0"/>
  <p:txStyles>
    <p:titleStyle>
      <a:lvl1pPr algn="ctr" rtl="0" eaLnBrk="1" fontAlgn="base" hangingPunct="1">
        <a:spcBef>
          <a:spcPct val="0"/>
        </a:spcBef>
        <a:spcAft>
          <a:spcPct val="0"/>
        </a:spcAft>
        <a:defRPr sz="5333" u="none" kern="1200">
          <a:solidFill>
            <a:schemeClr val="bg1"/>
          </a:solidFill>
          <a:latin typeface="+mj-lt"/>
          <a:ea typeface="+mj-ea"/>
          <a:cs typeface="+mj-cs"/>
        </a:defRPr>
      </a:lvl1pPr>
      <a:lvl2pPr algn="ctr" rtl="0" eaLnBrk="1" fontAlgn="base" hangingPunct="1">
        <a:spcBef>
          <a:spcPct val="0"/>
        </a:spcBef>
        <a:spcAft>
          <a:spcPct val="0"/>
        </a:spcAft>
        <a:defRPr sz="5333">
          <a:solidFill>
            <a:schemeClr val="tx1"/>
          </a:solidFill>
          <a:latin typeface="Calibri" pitchFamily="34" charset="0"/>
        </a:defRPr>
      </a:lvl2pPr>
      <a:lvl3pPr algn="ctr" rtl="0" eaLnBrk="1" fontAlgn="base" hangingPunct="1">
        <a:spcBef>
          <a:spcPct val="0"/>
        </a:spcBef>
        <a:spcAft>
          <a:spcPct val="0"/>
        </a:spcAft>
        <a:defRPr sz="5333">
          <a:solidFill>
            <a:schemeClr val="tx1"/>
          </a:solidFill>
          <a:latin typeface="Calibri" pitchFamily="34" charset="0"/>
        </a:defRPr>
      </a:lvl3pPr>
      <a:lvl4pPr algn="ctr" rtl="0" eaLnBrk="1" fontAlgn="base" hangingPunct="1">
        <a:spcBef>
          <a:spcPct val="0"/>
        </a:spcBef>
        <a:spcAft>
          <a:spcPct val="0"/>
        </a:spcAft>
        <a:defRPr sz="5333">
          <a:solidFill>
            <a:schemeClr val="tx1"/>
          </a:solidFill>
          <a:latin typeface="Calibri" pitchFamily="34" charset="0"/>
        </a:defRPr>
      </a:lvl4pPr>
      <a:lvl5pPr algn="ctr" rtl="0" eaLnBrk="1" fontAlgn="base" hangingPunct="1">
        <a:spcBef>
          <a:spcPct val="0"/>
        </a:spcBef>
        <a:spcAft>
          <a:spcPct val="0"/>
        </a:spcAft>
        <a:defRPr sz="5333">
          <a:solidFill>
            <a:schemeClr val="tx1"/>
          </a:solidFill>
          <a:latin typeface="Calibri" pitchFamily="34" charset="0"/>
        </a:defRPr>
      </a:lvl5pPr>
      <a:lvl6pPr marL="609585" algn="ctr" rtl="0" eaLnBrk="1" fontAlgn="base" hangingPunct="1">
        <a:spcBef>
          <a:spcPct val="0"/>
        </a:spcBef>
        <a:spcAft>
          <a:spcPct val="0"/>
        </a:spcAft>
        <a:defRPr sz="5333">
          <a:solidFill>
            <a:schemeClr val="tx1"/>
          </a:solidFill>
          <a:latin typeface="Calibri" pitchFamily="34" charset="0"/>
        </a:defRPr>
      </a:lvl6pPr>
      <a:lvl7pPr marL="1219170" algn="ctr" rtl="0" eaLnBrk="1" fontAlgn="base" hangingPunct="1">
        <a:spcBef>
          <a:spcPct val="0"/>
        </a:spcBef>
        <a:spcAft>
          <a:spcPct val="0"/>
        </a:spcAft>
        <a:defRPr sz="5333">
          <a:solidFill>
            <a:schemeClr val="tx1"/>
          </a:solidFill>
          <a:latin typeface="Calibri" pitchFamily="34" charset="0"/>
        </a:defRPr>
      </a:lvl7pPr>
      <a:lvl8pPr marL="1828754" algn="ctr" rtl="0" eaLnBrk="1" fontAlgn="base" hangingPunct="1">
        <a:spcBef>
          <a:spcPct val="0"/>
        </a:spcBef>
        <a:spcAft>
          <a:spcPct val="0"/>
        </a:spcAft>
        <a:defRPr sz="5333">
          <a:solidFill>
            <a:schemeClr val="tx1"/>
          </a:solidFill>
          <a:latin typeface="Calibri" pitchFamily="34" charset="0"/>
        </a:defRPr>
      </a:lvl8pPr>
      <a:lvl9pPr marL="2438339" algn="ctr" rtl="0" eaLnBrk="1" fontAlgn="base" hangingPunct="1">
        <a:spcBef>
          <a:spcPct val="0"/>
        </a:spcBef>
        <a:spcAft>
          <a:spcPct val="0"/>
        </a:spcAft>
        <a:defRPr sz="5333">
          <a:solidFill>
            <a:schemeClr val="tx1"/>
          </a:solidFill>
          <a:latin typeface="Calibri" pitchFamily="34" charset="0"/>
        </a:defRPr>
      </a:lvl9pPr>
    </p:titleStyle>
    <p:bodyStyle>
      <a:lvl1pPr marL="457189" indent="-457189" algn="l" rtl="0" eaLnBrk="1" fontAlgn="base" hangingPunct="1">
        <a:spcBef>
          <a:spcPct val="20000"/>
        </a:spcBef>
        <a:spcAft>
          <a:spcPct val="0"/>
        </a:spcAft>
        <a:buFont typeface="Arial" charset="0"/>
        <a:buChar char="•"/>
        <a:defRPr sz="4267" kern="1200">
          <a:solidFill>
            <a:srgbClr val="141414"/>
          </a:solidFill>
          <a:latin typeface="+mn-lt"/>
          <a:ea typeface="+mn-ea"/>
          <a:cs typeface="+mn-cs"/>
        </a:defRPr>
      </a:lvl1pPr>
      <a:lvl2pPr marL="990575" indent="-380990" algn="l" rtl="0" eaLnBrk="1" fontAlgn="base" hangingPunct="1">
        <a:spcBef>
          <a:spcPct val="20000"/>
        </a:spcBef>
        <a:spcAft>
          <a:spcPct val="0"/>
        </a:spcAft>
        <a:buFont typeface="Arial" charset="0"/>
        <a:buChar char="–"/>
        <a:defRPr sz="3733" kern="1200">
          <a:solidFill>
            <a:srgbClr val="002E5D"/>
          </a:solidFill>
          <a:latin typeface="+mn-lt"/>
          <a:ea typeface="+mn-ea"/>
          <a:cs typeface="+mn-cs"/>
        </a:defRPr>
      </a:lvl2pPr>
      <a:lvl3pPr marL="1523962" indent="-304792" algn="l" rtl="0" eaLnBrk="1" fontAlgn="base" hangingPunct="1">
        <a:spcBef>
          <a:spcPct val="20000"/>
        </a:spcBef>
        <a:spcAft>
          <a:spcPct val="0"/>
        </a:spcAft>
        <a:buFont typeface="Arial" charset="0"/>
        <a:buChar char="•"/>
        <a:defRPr sz="3200" kern="1200">
          <a:solidFill>
            <a:srgbClr val="141414"/>
          </a:solidFill>
          <a:latin typeface="+mn-lt"/>
          <a:ea typeface="+mn-ea"/>
          <a:cs typeface="+mn-cs"/>
        </a:defRPr>
      </a:lvl3pPr>
      <a:lvl4pPr marL="2133547" indent="-304792" algn="l" rtl="0" eaLnBrk="1" fontAlgn="base" hangingPunct="1">
        <a:spcBef>
          <a:spcPct val="20000"/>
        </a:spcBef>
        <a:spcAft>
          <a:spcPct val="0"/>
        </a:spcAft>
        <a:buFont typeface="Arial" charset="0"/>
        <a:buChar char="–"/>
        <a:defRPr sz="2667" kern="1200">
          <a:solidFill>
            <a:srgbClr val="002E5D"/>
          </a:solidFill>
          <a:latin typeface="+mn-lt"/>
          <a:ea typeface="+mn-ea"/>
          <a:cs typeface="+mn-cs"/>
        </a:defRPr>
      </a:lvl4pPr>
      <a:lvl5pPr marL="2743131" indent="-304792" algn="l" rtl="0" eaLnBrk="1" fontAlgn="base" hangingPunct="1">
        <a:spcBef>
          <a:spcPct val="20000"/>
        </a:spcBef>
        <a:spcAft>
          <a:spcPct val="0"/>
        </a:spcAft>
        <a:buFont typeface="Arial" charset="0"/>
        <a:buChar char="»"/>
        <a:defRPr sz="2667" kern="1200">
          <a:solidFill>
            <a:schemeClr val="bg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jpg"/></Relationships>
</file>

<file path=ppt/slides/_rels/slide10.xml.rels><?xml version="1.0" encoding="UTF-8" standalone="yes"?>
<Relationships xmlns="http://schemas.openxmlformats.org/package/2006/relationships"><Relationship Id="rId3" Type="http://schemas.microsoft.com/office/2018/10/relationships/comments" Target="../comments/modernComment_115_5DEDD600.xml"/><Relationship Id="rId7" Type="http://schemas.openxmlformats.org/officeDocument/2006/relationships/image" Target="../media/image15.jpe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3.jpg"/><Relationship Id="rId4" Type="http://schemas.openxmlformats.org/officeDocument/2006/relationships/image" Target="../media/image2.jpeg"/></Relationships>
</file>

<file path=ppt/slides/_rels/slide11.xml.rels><?xml version="1.0" encoding="UTF-8" standalone="yes"?>
<Relationships xmlns="http://schemas.openxmlformats.org/package/2006/relationships"><Relationship Id="rId3" Type="http://schemas.microsoft.com/office/2018/10/relationships/comments" Target="../comments/modernComment_11E_C0D88486.xml"/><Relationship Id="rId7"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3.jpg"/><Relationship Id="rId4" Type="http://schemas.openxmlformats.org/officeDocument/2006/relationships/image" Target="../media/image2.jpeg"/></Relationships>
</file>

<file path=ppt/slides/_rels/slide12.xml.rels><?xml version="1.0" encoding="UTF-8" standalone="yes"?>
<Relationships xmlns="http://schemas.openxmlformats.org/package/2006/relationships"><Relationship Id="rId3" Type="http://schemas.microsoft.com/office/2018/10/relationships/comments" Target="../comments/modernComment_116_10BBDB42.xml"/><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3.jpg"/><Relationship Id="rId4" Type="http://schemas.openxmlformats.org/officeDocument/2006/relationships/image" Target="../media/image2.jpeg"/></Relationships>
</file>

<file path=ppt/slides/_rels/slide13.xml.rels><?xml version="1.0" encoding="UTF-8" standalone="yes"?>
<Relationships xmlns="http://schemas.openxmlformats.org/package/2006/relationships"><Relationship Id="rId8" Type="http://schemas.openxmlformats.org/officeDocument/2006/relationships/image" Target="../media/image19.jpeg"/><Relationship Id="rId3" Type="http://schemas.openxmlformats.org/officeDocument/2006/relationships/image" Target="../media/image2.jpeg"/><Relationship Id="rId7" Type="http://schemas.openxmlformats.org/officeDocument/2006/relationships/image" Target="../media/image18.jpe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17.jpeg"/><Relationship Id="rId5" Type="http://schemas.openxmlformats.org/officeDocument/2006/relationships/image" Target="../media/image16.jpg"/><Relationship Id="rId4" Type="http://schemas.openxmlformats.org/officeDocument/2006/relationships/image" Target="../media/image3.jpg"/><Relationship Id="rId9"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eg"/><Relationship Id="rId1" Type="http://schemas.openxmlformats.org/officeDocument/2006/relationships/slideLayout" Target="../slideLayouts/slideLayout1.xml"/><Relationship Id="rId4" Type="http://schemas.openxmlformats.org/officeDocument/2006/relationships/image" Target="../media/image21.jpg"/></Relationships>
</file>

<file path=ppt/slides/_rels/slide1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22.png"/><Relationship Id="rId4" Type="http://schemas.openxmlformats.org/officeDocument/2006/relationships/image" Target="../media/image3.jpg"/></Relationships>
</file>

<file path=ppt/slides/_rels/slide2.xml.rels><?xml version="1.0" encoding="UTF-8" standalone="yes"?>
<Relationships xmlns="http://schemas.openxmlformats.org/package/2006/relationships"><Relationship Id="rId3" Type="http://schemas.microsoft.com/office/2018/10/relationships/comments" Target="../comments/modernComment_10F_8066689F.xml"/><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3.jpg"/><Relationship Id="rId4" Type="http://schemas.openxmlformats.org/officeDocument/2006/relationships/image" Target="../media/image2.jpeg"/></Relationships>
</file>

<file path=ppt/slides/_rels/slide3.xml.rels><?xml version="1.0" encoding="UTF-8" standalone="yes"?>
<Relationships xmlns="http://schemas.openxmlformats.org/package/2006/relationships"><Relationship Id="rId3" Type="http://schemas.microsoft.com/office/2018/10/relationships/comments" Target="../comments/modernComment_110_90DB7101.xml"/><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3.jpg"/><Relationship Id="rId4" Type="http://schemas.openxmlformats.org/officeDocument/2006/relationships/image" Target="../media/image2.jpeg"/></Relationships>
</file>

<file path=ppt/slides/_rels/slide4.xml.rels><?xml version="1.0" encoding="UTF-8" standalone="yes"?>
<Relationships xmlns="http://schemas.openxmlformats.org/package/2006/relationships"><Relationship Id="rId8" Type="http://schemas.openxmlformats.org/officeDocument/2006/relationships/image" Target="../media/image6.png"/><Relationship Id="rId3" Type="http://schemas.microsoft.com/office/2018/10/relationships/comments" Target="../comments/modernComment_11C_BCDC3439.xml"/><Relationship Id="rId7"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jpg"/><Relationship Id="rId4" Type="http://schemas.openxmlformats.org/officeDocument/2006/relationships/image" Target="../media/image2.jpeg"/></Relationships>
</file>

<file path=ppt/slides/_rels/slide5.xml.rels><?xml version="1.0" encoding="UTF-8" standalone="yes"?>
<Relationships xmlns="http://schemas.openxmlformats.org/package/2006/relationships"><Relationship Id="rId3" Type="http://schemas.microsoft.com/office/2018/10/relationships/comments" Target="../comments/modernComment_114_8F88BC2F.xml"/><Relationship Id="rId7" Type="http://schemas.openxmlformats.org/officeDocument/2006/relationships/image" Target="../media/image8.jp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7.jpg"/><Relationship Id="rId5" Type="http://schemas.openxmlformats.org/officeDocument/2006/relationships/image" Target="../media/image3.jpg"/><Relationship Id="rId4" Type="http://schemas.openxmlformats.org/officeDocument/2006/relationships/image" Target="../media/image2.jpeg"/></Relationships>
</file>

<file path=ppt/slides/_rels/slide6.xml.rels><?xml version="1.0" encoding="UTF-8" standalone="yes"?>
<Relationships xmlns="http://schemas.openxmlformats.org/package/2006/relationships"><Relationship Id="rId3" Type="http://schemas.microsoft.com/office/2018/10/relationships/comments" Target="../comments/modernComment_118_702AA4E6.xml"/><Relationship Id="rId7"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9.jpeg"/><Relationship Id="rId5" Type="http://schemas.openxmlformats.org/officeDocument/2006/relationships/image" Target="../media/image3.jpg"/><Relationship Id="rId4" Type="http://schemas.openxmlformats.org/officeDocument/2006/relationships/image" Target="../media/image2.jpeg"/></Relationships>
</file>

<file path=ppt/slides/_rels/slide7.xml.rels><?xml version="1.0" encoding="UTF-8" standalone="yes"?>
<Relationships xmlns="http://schemas.openxmlformats.org/package/2006/relationships"><Relationship Id="rId3" Type="http://schemas.microsoft.com/office/2018/10/relationships/comments" Target="../comments/modernComment_112_4BAC820C.xml"/><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1.jpeg"/><Relationship Id="rId5" Type="http://schemas.openxmlformats.org/officeDocument/2006/relationships/image" Target="../media/image3.jpg"/><Relationship Id="rId4" Type="http://schemas.openxmlformats.org/officeDocument/2006/relationships/image" Target="../media/image2.jpeg"/></Relationships>
</file>

<file path=ppt/slides/_rels/slide8.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slideLayout" Target="../slideLayouts/slideLayout1.xml"/><Relationship Id="rId7" Type="http://schemas.openxmlformats.org/officeDocument/2006/relationships/image" Target="../media/image3.jp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jpeg"/><Relationship Id="rId5" Type="http://schemas.microsoft.com/office/2018/10/relationships/comments" Target="../comments/modernComment_11A_DDF4E84D.xml"/><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microsoft.com/office/2018/10/relationships/comments" Target="../comments/modernComment_119_EF771DED.xml"/><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3.jpg"/><Relationship Id="rId4" Type="http://schemas.openxmlformats.org/officeDocument/2006/relationships/image" Target="../media/image2.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0B06B44-A451-BA4C-8039-9E8F627A023B}"/>
              </a:ext>
            </a:extLst>
          </p:cNvPr>
          <p:cNvSpPr>
            <a:spLocks noGrp="1"/>
          </p:cNvSpPr>
          <p:nvPr>
            <p:ph type="ctrTitle"/>
          </p:nvPr>
        </p:nvSpPr>
        <p:spPr>
          <a:xfrm>
            <a:off x="723900" y="1183871"/>
            <a:ext cx="10744200" cy="2590800"/>
          </a:xfrm>
        </p:spPr>
        <p:txBody>
          <a:bodyPr/>
          <a:lstStyle/>
          <a:p>
            <a:r>
              <a:rPr lang="en-US" sz="6000" dirty="0">
                <a:effectLst/>
                <a:latin typeface="Times New Roman" panose="02020603050405020304" pitchFamily="18" charset="0"/>
                <a:ea typeface="Calibri" panose="020F0502020204030204" pitchFamily="34" charset="0"/>
              </a:rPr>
              <a:t>Physics labs that resonate with </a:t>
            </a:r>
            <a:br>
              <a:rPr lang="en-US" sz="6000" dirty="0">
                <a:effectLst/>
                <a:latin typeface="Times New Roman" panose="02020603050405020304" pitchFamily="18" charset="0"/>
                <a:ea typeface="Calibri" panose="020F0502020204030204" pitchFamily="34" charset="0"/>
              </a:rPr>
            </a:br>
            <a:r>
              <a:rPr lang="en-US" sz="6000" dirty="0">
                <a:effectLst/>
                <a:latin typeface="Times New Roman" panose="02020603050405020304" pitchFamily="18" charset="0"/>
                <a:ea typeface="Calibri" panose="020F0502020204030204" pitchFamily="34" charset="0"/>
              </a:rPr>
              <a:t>pre-medicine students</a:t>
            </a:r>
            <a:endParaRPr lang="en-US" sz="5400" dirty="0"/>
          </a:p>
        </p:txBody>
      </p:sp>
      <p:sp>
        <p:nvSpPr>
          <p:cNvPr id="6" name="Subtitle 5">
            <a:extLst>
              <a:ext uri="{FF2B5EF4-FFF2-40B4-BE49-F238E27FC236}">
                <a16:creationId xmlns:a16="http://schemas.microsoft.com/office/drawing/2014/main" id="{E7388BDD-E3EA-8541-8894-A14CD0913C21}"/>
              </a:ext>
            </a:extLst>
          </p:cNvPr>
          <p:cNvSpPr>
            <a:spLocks noGrp="1"/>
          </p:cNvSpPr>
          <p:nvPr>
            <p:ph type="subTitle" idx="1"/>
          </p:nvPr>
        </p:nvSpPr>
        <p:spPr>
          <a:xfrm>
            <a:off x="1543050" y="4114800"/>
            <a:ext cx="9067800" cy="1752600"/>
          </a:xfrm>
        </p:spPr>
        <p:txBody>
          <a:bodyPr/>
          <a:lstStyle/>
          <a:p>
            <a:r>
              <a:rPr lang="en-US" sz="3200" dirty="0"/>
              <a:t>Alexandra M. Hopps, Madeline Harmer, Nathan D. Powers, Adam </a:t>
            </a:r>
            <a:r>
              <a:rPr lang="en-US" sz="3200" dirty="0" err="1"/>
              <a:t>Bennion</a:t>
            </a:r>
            <a:r>
              <a:rPr lang="en-US" sz="3200" dirty="0"/>
              <a:t>, M. Jeannette Lawler</a:t>
            </a:r>
          </a:p>
        </p:txBody>
      </p:sp>
      <p:sp>
        <p:nvSpPr>
          <p:cNvPr id="7" name="Text Placeholder 6">
            <a:extLst>
              <a:ext uri="{FF2B5EF4-FFF2-40B4-BE49-F238E27FC236}">
                <a16:creationId xmlns:a16="http://schemas.microsoft.com/office/drawing/2014/main" id="{F6092069-04D8-E749-8DA7-04D378DA3CE8}"/>
              </a:ext>
            </a:extLst>
          </p:cNvPr>
          <p:cNvSpPr>
            <a:spLocks noGrp="1"/>
          </p:cNvSpPr>
          <p:nvPr>
            <p:ph type="body" sz="quarter" idx="10"/>
          </p:nvPr>
        </p:nvSpPr>
        <p:spPr/>
        <p:txBody>
          <a:bodyPr/>
          <a:lstStyle/>
          <a:p>
            <a:r>
              <a:rPr lang="en-US" dirty="0"/>
              <a:t>AAPT Summer 2022 | Brigham Young University</a:t>
            </a:r>
          </a:p>
        </p:txBody>
      </p:sp>
      <p:pic>
        <p:nvPicPr>
          <p:cNvPr id="3" name="Picture 2" descr="Logo&#10;&#10;Description automatically generated">
            <a:extLst>
              <a:ext uri="{FF2B5EF4-FFF2-40B4-BE49-F238E27FC236}">
                <a16:creationId xmlns:a16="http://schemas.microsoft.com/office/drawing/2014/main" id="{405B9BDA-D487-1DAA-8546-B54C8C0B634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20400" y="0"/>
            <a:ext cx="1496439" cy="841747"/>
          </a:xfrm>
          <a:prstGeom prst="rect">
            <a:avLst/>
          </a:prstGeom>
        </p:spPr>
      </p:pic>
      <p:pic>
        <p:nvPicPr>
          <p:cNvPr id="8" name="Picture 7" descr="Logo&#10;&#10;Description automatically generated">
            <a:extLst>
              <a:ext uri="{FF2B5EF4-FFF2-40B4-BE49-F238E27FC236}">
                <a16:creationId xmlns:a16="http://schemas.microsoft.com/office/drawing/2014/main" id="{D4361094-2B25-4FF5-5483-3BC3D3381343}"/>
              </a:ext>
            </a:extLst>
          </p:cNvPr>
          <p:cNvPicPr>
            <a:picLocks noChangeAspect="1"/>
          </p:cNvPicPr>
          <p:nvPr/>
        </p:nvPicPr>
        <p:blipFill rotWithShape="1">
          <a:blip r:embed="rId4">
            <a:extLst>
              <a:ext uri="{28A0092B-C50C-407E-A947-70E740481C1C}">
                <a14:useLocalDpi xmlns:a14="http://schemas.microsoft.com/office/drawing/2010/main" val="0"/>
              </a:ext>
            </a:extLst>
          </a:blip>
          <a:srcRect l="82500" t="5555" b="82752"/>
          <a:stretch/>
        </p:blipFill>
        <p:spPr>
          <a:xfrm>
            <a:off x="0" y="-75817"/>
            <a:ext cx="11049000" cy="914017"/>
          </a:xfrm>
          <a:prstGeom prst="rect">
            <a:avLst/>
          </a:prstGeom>
        </p:spPr>
      </p:pic>
    </p:spTree>
    <p:extLst>
      <p:ext uri="{BB962C8B-B14F-4D97-AF65-F5344CB8AC3E}">
        <p14:creationId xmlns:p14="http://schemas.microsoft.com/office/powerpoint/2010/main" val="14629792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Logo&#10;&#10;Description automatically generated">
            <a:extLst>
              <a:ext uri="{FF2B5EF4-FFF2-40B4-BE49-F238E27FC236}">
                <a16:creationId xmlns:a16="http://schemas.microsoft.com/office/drawing/2014/main" id="{405B9BDA-D487-1DAA-8546-B54C8C0B634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20400" y="0"/>
            <a:ext cx="1496439" cy="841747"/>
          </a:xfrm>
          <a:prstGeom prst="rect">
            <a:avLst/>
          </a:prstGeom>
        </p:spPr>
      </p:pic>
      <p:pic>
        <p:nvPicPr>
          <p:cNvPr id="8" name="Picture 7" descr="Logo&#10;&#10;Description automatically generated">
            <a:extLst>
              <a:ext uri="{FF2B5EF4-FFF2-40B4-BE49-F238E27FC236}">
                <a16:creationId xmlns:a16="http://schemas.microsoft.com/office/drawing/2014/main" id="{D4361094-2B25-4FF5-5483-3BC3D3381343}"/>
              </a:ext>
            </a:extLst>
          </p:cNvPr>
          <p:cNvPicPr>
            <a:picLocks noChangeAspect="1"/>
          </p:cNvPicPr>
          <p:nvPr/>
        </p:nvPicPr>
        <p:blipFill rotWithShape="1">
          <a:blip r:embed="rId5">
            <a:extLst>
              <a:ext uri="{28A0092B-C50C-407E-A947-70E740481C1C}">
                <a14:useLocalDpi xmlns:a14="http://schemas.microsoft.com/office/drawing/2010/main" val="0"/>
              </a:ext>
            </a:extLst>
          </a:blip>
          <a:srcRect l="82500" t="5555" b="82752"/>
          <a:stretch/>
        </p:blipFill>
        <p:spPr>
          <a:xfrm>
            <a:off x="0" y="-75817"/>
            <a:ext cx="11049000" cy="914017"/>
          </a:xfrm>
          <a:prstGeom prst="rect">
            <a:avLst/>
          </a:prstGeom>
        </p:spPr>
      </p:pic>
      <p:sp>
        <p:nvSpPr>
          <p:cNvPr id="9" name="Title 1">
            <a:extLst>
              <a:ext uri="{FF2B5EF4-FFF2-40B4-BE49-F238E27FC236}">
                <a16:creationId xmlns:a16="http://schemas.microsoft.com/office/drawing/2014/main" id="{C63B0984-0E73-CD05-130A-51C5EA4D1C03}"/>
              </a:ext>
            </a:extLst>
          </p:cNvPr>
          <p:cNvSpPr txBox="1">
            <a:spLocks/>
          </p:cNvSpPr>
          <p:nvPr/>
        </p:nvSpPr>
        <p:spPr bwMode="auto">
          <a:xfrm>
            <a:off x="0" y="0"/>
            <a:ext cx="11049000" cy="8382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5333" u="none" kern="1200">
                <a:solidFill>
                  <a:srgbClr val="141414"/>
                </a:solidFill>
                <a:latin typeface="+mj-lt"/>
                <a:ea typeface="+mj-ea"/>
                <a:cs typeface="+mj-cs"/>
              </a:defRPr>
            </a:lvl1pPr>
            <a:lvl2pPr algn="ctr" rtl="0" eaLnBrk="1" fontAlgn="base" hangingPunct="1">
              <a:spcBef>
                <a:spcPct val="0"/>
              </a:spcBef>
              <a:spcAft>
                <a:spcPct val="0"/>
              </a:spcAft>
              <a:defRPr sz="5333">
                <a:solidFill>
                  <a:schemeClr val="tx1"/>
                </a:solidFill>
                <a:latin typeface="Calibri" pitchFamily="34" charset="0"/>
              </a:defRPr>
            </a:lvl2pPr>
            <a:lvl3pPr algn="ctr" rtl="0" eaLnBrk="1" fontAlgn="base" hangingPunct="1">
              <a:spcBef>
                <a:spcPct val="0"/>
              </a:spcBef>
              <a:spcAft>
                <a:spcPct val="0"/>
              </a:spcAft>
              <a:defRPr sz="5333">
                <a:solidFill>
                  <a:schemeClr val="tx1"/>
                </a:solidFill>
                <a:latin typeface="Calibri" pitchFamily="34" charset="0"/>
              </a:defRPr>
            </a:lvl3pPr>
            <a:lvl4pPr algn="ctr" rtl="0" eaLnBrk="1" fontAlgn="base" hangingPunct="1">
              <a:spcBef>
                <a:spcPct val="0"/>
              </a:spcBef>
              <a:spcAft>
                <a:spcPct val="0"/>
              </a:spcAft>
              <a:defRPr sz="5333">
                <a:solidFill>
                  <a:schemeClr val="tx1"/>
                </a:solidFill>
                <a:latin typeface="Calibri" pitchFamily="34" charset="0"/>
              </a:defRPr>
            </a:lvl4pPr>
            <a:lvl5pPr algn="ctr" rtl="0" eaLnBrk="1" fontAlgn="base" hangingPunct="1">
              <a:spcBef>
                <a:spcPct val="0"/>
              </a:spcBef>
              <a:spcAft>
                <a:spcPct val="0"/>
              </a:spcAft>
              <a:defRPr sz="5333">
                <a:solidFill>
                  <a:schemeClr val="tx1"/>
                </a:solidFill>
                <a:latin typeface="Calibri" pitchFamily="34" charset="0"/>
              </a:defRPr>
            </a:lvl5pPr>
            <a:lvl6pPr marL="609585" algn="ctr" rtl="0" eaLnBrk="1" fontAlgn="base" hangingPunct="1">
              <a:spcBef>
                <a:spcPct val="0"/>
              </a:spcBef>
              <a:spcAft>
                <a:spcPct val="0"/>
              </a:spcAft>
              <a:defRPr sz="5333">
                <a:solidFill>
                  <a:schemeClr val="tx1"/>
                </a:solidFill>
                <a:latin typeface="Calibri" pitchFamily="34" charset="0"/>
              </a:defRPr>
            </a:lvl6pPr>
            <a:lvl7pPr marL="1219170" algn="ctr" rtl="0" eaLnBrk="1" fontAlgn="base" hangingPunct="1">
              <a:spcBef>
                <a:spcPct val="0"/>
              </a:spcBef>
              <a:spcAft>
                <a:spcPct val="0"/>
              </a:spcAft>
              <a:defRPr sz="5333">
                <a:solidFill>
                  <a:schemeClr val="tx1"/>
                </a:solidFill>
                <a:latin typeface="Calibri" pitchFamily="34" charset="0"/>
              </a:defRPr>
            </a:lvl7pPr>
            <a:lvl8pPr marL="1828754" algn="ctr" rtl="0" eaLnBrk="1" fontAlgn="base" hangingPunct="1">
              <a:spcBef>
                <a:spcPct val="0"/>
              </a:spcBef>
              <a:spcAft>
                <a:spcPct val="0"/>
              </a:spcAft>
              <a:defRPr sz="5333">
                <a:solidFill>
                  <a:schemeClr val="tx1"/>
                </a:solidFill>
                <a:latin typeface="Calibri" pitchFamily="34" charset="0"/>
              </a:defRPr>
            </a:lvl8pPr>
            <a:lvl9pPr marL="2438339" algn="ctr" rtl="0" eaLnBrk="1" fontAlgn="base" hangingPunct="1">
              <a:spcBef>
                <a:spcPct val="0"/>
              </a:spcBef>
              <a:spcAft>
                <a:spcPct val="0"/>
              </a:spcAft>
              <a:defRPr sz="5333">
                <a:solidFill>
                  <a:schemeClr val="tx1"/>
                </a:solidFill>
                <a:latin typeface="Calibri" pitchFamily="34" charset="0"/>
              </a:defRPr>
            </a:lvl9pPr>
          </a:lstStyle>
          <a:p>
            <a:pPr defTabSz="914400"/>
            <a:r>
              <a:rPr lang="en-US" dirty="0">
                <a:solidFill>
                  <a:schemeClr val="bg1"/>
                </a:solidFill>
              </a:rPr>
              <a:t>Data Collected</a:t>
            </a:r>
          </a:p>
        </p:txBody>
      </p:sp>
      <p:sp>
        <p:nvSpPr>
          <p:cNvPr id="13" name="Content Placeholder 2">
            <a:extLst>
              <a:ext uri="{FF2B5EF4-FFF2-40B4-BE49-F238E27FC236}">
                <a16:creationId xmlns:a16="http://schemas.microsoft.com/office/drawing/2014/main" id="{2635864E-1631-717F-53B3-36D20AE39617}"/>
              </a:ext>
            </a:extLst>
          </p:cNvPr>
          <p:cNvSpPr txBox="1">
            <a:spLocks/>
          </p:cNvSpPr>
          <p:nvPr/>
        </p:nvSpPr>
        <p:spPr bwMode="auto">
          <a:xfrm>
            <a:off x="228600" y="1371600"/>
            <a:ext cx="4942948" cy="5105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0" indent="0" algn="ctr" rtl="0" eaLnBrk="1" fontAlgn="base" hangingPunct="1">
              <a:spcBef>
                <a:spcPct val="20000"/>
              </a:spcBef>
              <a:spcAft>
                <a:spcPct val="0"/>
              </a:spcAft>
              <a:buFont typeface="Arial" charset="0"/>
              <a:buNone/>
              <a:defRPr sz="3600" kern="1200">
                <a:solidFill>
                  <a:srgbClr val="002E5D"/>
                </a:solidFill>
                <a:latin typeface="+mn-lt"/>
                <a:ea typeface="+mn-ea"/>
                <a:cs typeface="+mn-cs"/>
              </a:defRPr>
            </a:lvl1pPr>
            <a:lvl2pPr marL="609585" indent="0" algn="ctr" rtl="0" eaLnBrk="1" fontAlgn="base" hangingPunct="1">
              <a:spcBef>
                <a:spcPct val="20000"/>
              </a:spcBef>
              <a:spcAft>
                <a:spcPct val="0"/>
              </a:spcAft>
              <a:buFont typeface="Arial" charset="0"/>
              <a:buNone/>
              <a:defRPr sz="3733" kern="1200">
                <a:solidFill>
                  <a:schemeClr val="tx1">
                    <a:tint val="75000"/>
                  </a:schemeClr>
                </a:solidFill>
                <a:latin typeface="+mn-lt"/>
                <a:ea typeface="+mn-ea"/>
                <a:cs typeface="+mn-cs"/>
              </a:defRPr>
            </a:lvl2pPr>
            <a:lvl3pPr marL="1219170" indent="0" algn="ctr" rtl="0" eaLnBrk="1" fontAlgn="base" hangingPunct="1">
              <a:spcBef>
                <a:spcPct val="20000"/>
              </a:spcBef>
              <a:spcAft>
                <a:spcPct val="0"/>
              </a:spcAft>
              <a:buFont typeface="Arial" charset="0"/>
              <a:buNone/>
              <a:defRPr sz="3200" kern="1200">
                <a:solidFill>
                  <a:schemeClr val="tx1">
                    <a:tint val="75000"/>
                  </a:schemeClr>
                </a:solidFill>
                <a:latin typeface="+mn-lt"/>
                <a:ea typeface="+mn-ea"/>
                <a:cs typeface="+mn-cs"/>
              </a:defRPr>
            </a:lvl3pPr>
            <a:lvl4pPr marL="1828754" indent="0" algn="ctr" rtl="0" eaLnBrk="1" fontAlgn="base" hangingPunct="1">
              <a:spcBef>
                <a:spcPct val="20000"/>
              </a:spcBef>
              <a:spcAft>
                <a:spcPct val="0"/>
              </a:spcAft>
              <a:buFont typeface="Arial" charset="0"/>
              <a:buNone/>
              <a:defRPr sz="2667" kern="1200">
                <a:solidFill>
                  <a:schemeClr val="tx1">
                    <a:tint val="75000"/>
                  </a:schemeClr>
                </a:solidFill>
                <a:latin typeface="+mn-lt"/>
                <a:ea typeface="+mn-ea"/>
                <a:cs typeface="+mn-cs"/>
              </a:defRPr>
            </a:lvl4pPr>
            <a:lvl5pPr marL="2438339" indent="0" algn="ctr" rtl="0" eaLnBrk="1" fontAlgn="base" hangingPunct="1">
              <a:spcBef>
                <a:spcPct val="20000"/>
              </a:spcBef>
              <a:spcAft>
                <a:spcPct val="0"/>
              </a:spcAft>
              <a:buFont typeface="Arial" charset="0"/>
              <a:buNone/>
              <a:defRPr sz="2667" kern="1200">
                <a:solidFill>
                  <a:schemeClr val="tx1">
                    <a:tint val="75000"/>
                  </a:schemeClr>
                </a:solidFill>
                <a:latin typeface="+mn-lt"/>
                <a:ea typeface="+mn-ea"/>
                <a:cs typeface="+mn-cs"/>
              </a:defRPr>
            </a:lvl5pPr>
            <a:lvl6pPr marL="3047924" indent="0" algn="ctr" defTabSz="121917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6pPr>
            <a:lvl7pPr marL="3657509" indent="0" algn="ctr" defTabSz="121917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7pPr>
            <a:lvl8pPr marL="4267093" indent="0" algn="ctr" defTabSz="121917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8pPr>
            <a:lvl9pPr marL="4876678" indent="0" algn="ctr" defTabSz="121917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9pPr>
          </a:lstStyle>
          <a:p>
            <a:pPr defTabSz="914400"/>
            <a:r>
              <a:rPr lang="en-US" sz="3000" dirty="0">
                <a:solidFill>
                  <a:schemeClr val="tx1"/>
                </a:solidFill>
              </a:rPr>
              <a:t>Student Designed Experiment</a:t>
            </a:r>
          </a:p>
          <a:p>
            <a:pPr marL="571500" indent="-571500" algn="l" defTabSz="914400">
              <a:buFont typeface="Arial" panose="020B0604020202020204" pitchFamily="34" charset="0"/>
              <a:buChar char="•"/>
            </a:pPr>
            <a:r>
              <a:rPr lang="en-US" sz="3000" dirty="0">
                <a:solidFill>
                  <a:schemeClr val="tx1"/>
                </a:solidFill>
              </a:rPr>
              <a:t>Relationship between magnetic field strength and resonant frequency</a:t>
            </a:r>
          </a:p>
          <a:p>
            <a:pPr marL="571500" indent="-571500" algn="l" defTabSz="914400">
              <a:buFont typeface="Arial" panose="020B0604020202020204" pitchFamily="34" charset="0"/>
              <a:buChar char="•"/>
            </a:pPr>
            <a:endParaRPr lang="en-US" sz="3000" dirty="0">
              <a:solidFill>
                <a:schemeClr val="tx1"/>
              </a:solidFill>
            </a:endParaRPr>
          </a:p>
          <a:p>
            <a:pPr marL="571500" indent="-571500" algn="l" defTabSz="914400">
              <a:buFont typeface="Arial" panose="020B0604020202020204" pitchFamily="34" charset="0"/>
              <a:buChar char="•"/>
            </a:pPr>
            <a:endParaRPr lang="en-US" sz="3000" dirty="0">
              <a:solidFill>
                <a:schemeClr val="tx1"/>
              </a:solidFill>
            </a:endParaRPr>
          </a:p>
          <a:p>
            <a:pPr marL="571500" indent="-571500" algn="l" defTabSz="914400">
              <a:buFont typeface="Arial" panose="020B0604020202020204" pitchFamily="34" charset="0"/>
              <a:buChar char="•"/>
            </a:pPr>
            <a:r>
              <a:rPr lang="en-US" sz="3000" dirty="0">
                <a:solidFill>
                  <a:schemeClr val="tx1"/>
                </a:solidFill>
              </a:rPr>
              <a:t>Relationship between mass and resonant frequency</a:t>
            </a:r>
          </a:p>
        </p:txBody>
      </p:sp>
      <p:pic>
        <p:nvPicPr>
          <p:cNvPr id="6" name="Picture 5" descr="Chart, scatter chart&#10;&#10;Description automatically generated">
            <a:extLst>
              <a:ext uri="{FF2B5EF4-FFF2-40B4-BE49-F238E27FC236}">
                <a16:creationId xmlns:a16="http://schemas.microsoft.com/office/drawing/2014/main" id="{946382C9-30A5-326B-7D87-3115EF8449A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256290" y="1152593"/>
            <a:ext cx="4942947" cy="3216479"/>
          </a:xfrm>
          <a:prstGeom prst="rect">
            <a:avLst/>
          </a:prstGeom>
        </p:spPr>
      </p:pic>
      <p:sp>
        <p:nvSpPr>
          <p:cNvPr id="7" name="TextBox 6">
            <a:extLst>
              <a:ext uri="{FF2B5EF4-FFF2-40B4-BE49-F238E27FC236}">
                <a16:creationId xmlns:a16="http://schemas.microsoft.com/office/drawing/2014/main" id="{6BBB2C92-0023-5B1F-A201-8E9D5B890841}"/>
              </a:ext>
            </a:extLst>
          </p:cNvPr>
          <p:cNvSpPr txBox="1"/>
          <p:nvPr/>
        </p:nvSpPr>
        <p:spPr>
          <a:xfrm>
            <a:off x="11811000" y="6309154"/>
            <a:ext cx="408878" cy="461665"/>
          </a:xfrm>
          <a:prstGeom prst="rect">
            <a:avLst/>
          </a:prstGeom>
          <a:noFill/>
        </p:spPr>
        <p:txBody>
          <a:bodyPr wrap="square" rtlCol="0">
            <a:spAutoFit/>
          </a:bodyPr>
          <a:lstStyle/>
          <a:p>
            <a:r>
              <a:rPr lang="en-US" dirty="0"/>
              <a:t>9 </a:t>
            </a:r>
          </a:p>
        </p:txBody>
      </p:sp>
      <p:pic>
        <p:nvPicPr>
          <p:cNvPr id="10" name="Picture 9">
            <a:extLst>
              <a:ext uri="{FF2B5EF4-FFF2-40B4-BE49-F238E27FC236}">
                <a16:creationId xmlns:a16="http://schemas.microsoft.com/office/drawing/2014/main" id="{04724003-C50E-8D37-80E7-35E9D6C62C8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953000" y="4150064"/>
            <a:ext cx="2606581" cy="2395498"/>
          </a:xfrm>
          <a:prstGeom prst="rect">
            <a:avLst/>
          </a:prstGeom>
        </p:spPr>
      </p:pic>
    </p:spTree>
    <p:extLst>
      <p:ext uri="{BB962C8B-B14F-4D97-AF65-F5344CB8AC3E}">
        <p14:creationId xmlns:p14="http://schemas.microsoft.com/office/powerpoint/2010/main" val="1575867904"/>
      </p:ext>
    </p:extLst>
  </p:cSld>
  <p:clrMapOvr>
    <a:masterClrMapping/>
  </p:clrMapOvr>
  <p:extLst>
    <p:ext uri="{6950BFC3-D8DA-4A85-94F7-54DA5524770B}">
      <p188:commentRel xmlns:p188="http://schemas.microsoft.com/office/powerpoint/2018/8/main" r:id="rId3"/>
    </p:ext>
  </p:extLs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Logo&#10;&#10;Description automatically generated">
            <a:extLst>
              <a:ext uri="{FF2B5EF4-FFF2-40B4-BE49-F238E27FC236}">
                <a16:creationId xmlns:a16="http://schemas.microsoft.com/office/drawing/2014/main" id="{405B9BDA-D487-1DAA-8546-B54C8C0B634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20400" y="0"/>
            <a:ext cx="1496439" cy="841747"/>
          </a:xfrm>
          <a:prstGeom prst="rect">
            <a:avLst/>
          </a:prstGeom>
        </p:spPr>
      </p:pic>
      <p:pic>
        <p:nvPicPr>
          <p:cNvPr id="8" name="Picture 7" descr="Logo&#10;&#10;Description automatically generated">
            <a:extLst>
              <a:ext uri="{FF2B5EF4-FFF2-40B4-BE49-F238E27FC236}">
                <a16:creationId xmlns:a16="http://schemas.microsoft.com/office/drawing/2014/main" id="{D4361094-2B25-4FF5-5483-3BC3D3381343}"/>
              </a:ext>
            </a:extLst>
          </p:cNvPr>
          <p:cNvPicPr>
            <a:picLocks noChangeAspect="1"/>
          </p:cNvPicPr>
          <p:nvPr/>
        </p:nvPicPr>
        <p:blipFill rotWithShape="1">
          <a:blip r:embed="rId5">
            <a:extLst>
              <a:ext uri="{28A0092B-C50C-407E-A947-70E740481C1C}">
                <a14:useLocalDpi xmlns:a14="http://schemas.microsoft.com/office/drawing/2010/main" val="0"/>
              </a:ext>
            </a:extLst>
          </a:blip>
          <a:srcRect l="82500" t="5555" b="82752"/>
          <a:stretch/>
        </p:blipFill>
        <p:spPr>
          <a:xfrm>
            <a:off x="0" y="-75817"/>
            <a:ext cx="11049000" cy="914017"/>
          </a:xfrm>
          <a:prstGeom prst="rect">
            <a:avLst/>
          </a:prstGeom>
        </p:spPr>
      </p:pic>
      <p:sp>
        <p:nvSpPr>
          <p:cNvPr id="9" name="Title 1">
            <a:extLst>
              <a:ext uri="{FF2B5EF4-FFF2-40B4-BE49-F238E27FC236}">
                <a16:creationId xmlns:a16="http://schemas.microsoft.com/office/drawing/2014/main" id="{C63B0984-0E73-CD05-130A-51C5EA4D1C03}"/>
              </a:ext>
            </a:extLst>
          </p:cNvPr>
          <p:cNvSpPr txBox="1">
            <a:spLocks/>
          </p:cNvSpPr>
          <p:nvPr/>
        </p:nvSpPr>
        <p:spPr bwMode="auto">
          <a:xfrm>
            <a:off x="0" y="0"/>
            <a:ext cx="11049000" cy="8382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5333" u="none" kern="1200">
                <a:solidFill>
                  <a:srgbClr val="141414"/>
                </a:solidFill>
                <a:latin typeface="+mj-lt"/>
                <a:ea typeface="+mj-ea"/>
                <a:cs typeface="+mj-cs"/>
              </a:defRPr>
            </a:lvl1pPr>
            <a:lvl2pPr algn="ctr" rtl="0" eaLnBrk="1" fontAlgn="base" hangingPunct="1">
              <a:spcBef>
                <a:spcPct val="0"/>
              </a:spcBef>
              <a:spcAft>
                <a:spcPct val="0"/>
              </a:spcAft>
              <a:defRPr sz="5333">
                <a:solidFill>
                  <a:schemeClr val="tx1"/>
                </a:solidFill>
                <a:latin typeface="Calibri" pitchFamily="34" charset="0"/>
              </a:defRPr>
            </a:lvl2pPr>
            <a:lvl3pPr algn="ctr" rtl="0" eaLnBrk="1" fontAlgn="base" hangingPunct="1">
              <a:spcBef>
                <a:spcPct val="0"/>
              </a:spcBef>
              <a:spcAft>
                <a:spcPct val="0"/>
              </a:spcAft>
              <a:defRPr sz="5333">
                <a:solidFill>
                  <a:schemeClr val="tx1"/>
                </a:solidFill>
                <a:latin typeface="Calibri" pitchFamily="34" charset="0"/>
              </a:defRPr>
            </a:lvl3pPr>
            <a:lvl4pPr algn="ctr" rtl="0" eaLnBrk="1" fontAlgn="base" hangingPunct="1">
              <a:spcBef>
                <a:spcPct val="0"/>
              </a:spcBef>
              <a:spcAft>
                <a:spcPct val="0"/>
              </a:spcAft>
              <a:defRPr sz="5333">
                <a:solidFill>
                  <a:schemeClr val="tx1"/>
                </a:solidFill>
                <a:latin typeface="Calibri" pitchFamily="34" charset="0"/>
              </a:defRPr>
            </a:lvl4pPr>
            <a:lvl5pPr algn="ctr" rtl="0" eaLnBrk="1" fontAlgn="base" hangingPunct="1">
              <a:spcBef>
                <a:spcPct val="0"/>
              </a:spcBef>
              <a:spcAft>
                <a:spcPct val="0"/>
              </a:spcAft>
              <a:defRPr sz="5333">
                <a:solidFill>
                  <a:schemeClr val="tx1"/>
                </a:solidFill>
                <a:latin typeface="Calibri" pitchFamily="34" charset="0"/>
              </a:defRPr>
            </a:lvl5pPr>
            <a:lvl6pPr marL="609585" algn="ctr" rtl="0" eaLnBrk="1" fontAlgn="base" hangingPunct="1">
              <a:spcBef>
                <a:spcPct val="0"/>
              </a:spcBef>
              <a:spcAft>
                <a:spcPct val="0"/>
              </a:spcAft>
              <a:defRPr sz="5333">
                <a:solidFill>
                  <a:schemeClr val="tx1"/>
                </a:solidFill>
                <a:latin typeface="Calibri" pitchFamily="34" charset="0"/>
              </a:defRPr>
            </a:lvl6pPr>
            <a:lvl7pPr marL="1219170" algn="ctr" rtl="0" eaLnBrk="1" fontAlgn="base" hangingPunct="1">
              <a:spcBef>
                <a:spcPct val="0"/>
              </a:spcBef>
              <a:spcAft>
                <a:spcPct val="0"/>
              </a:spcAft>
              <a:defRPr sz="5333">
                <a:solidFill>
                  <a:schemeClr val="tx1"/>
                </a:solidFill>
                <a:latin typeface="Calibri" pitchFamily="34" charset="0"/>
              </a:defRPr>
            </a:lvl7pPr>
            <a:lvl8pPr marL="1828754" algn="ctr" rtl="0" eaLnBrk="1" fontAlgn="base" hangingPunct="1">
              <a:spcBef>
                <a:spcPct val="0"/>
              </a:spcBef>
              <a:spcAft>
                <a:spcPct val="0"/>
              </a:spcAft>
              <a:defRPr sz="5333">
                <a:solidFill>
                  <a:schemeClr val="tx1"/>
                </a:solidFill>
                <a:latin typeface="Calibri" pitchFamily="34" charset="0"/>
              </a:defRPr>
            </a:lvl8pPr>
            <a:lvl9pPr marL="2438339" algn="ctr" rtl="0" eaLnBrk="1" fontAlgn="base" hangingPunct="1">
              <a:spcBef>
                <a:spcPct val="0"/>
              </a:spcBef>
              <a:spcAft>
                <a:spcPct val="0"/>
              </a:spcAft>
              <a:defRPr sz="5333">
                <a:solidFill>
                  <a:schemeClr val="tx1"/>
                </a:solidFill>
                <a:latin typeface="Calibri" pitchFamily="34" charset="0"/>
              </a:defRPr>
            </a:lvl9pPr>
          </a:lstStyle>
          <a:p>
            <a:pPr defTabSz="914400"/>
            <a:r>
              <a:rPr lang="en-US" dirty="0">
                <a:solidFill>
                  <a:schemeClr val="bg1"/>
                </a:solidFill>
              </a:rPr>
              <a:t>Analysis of Lab Reports</a:t>
            </a:r>
          </a:p>
        </p:txBody>
      </p:sp>
      <p:sp>
        <p:nvSpPr>
          <p:cNvPr id="13" name="Content Placeholder 2">
            <a:extLst>
              <a:ext uri="{FF2B5EF4-FFF2-40B4-BE49-F238E27FC236}">
                <a16:creationId xmlns:a16="http://schemas.microsoft.com/office/drawing/2014/main" id="{2635864E-1631-717F-53B3-36D20AE39617}"/>
              </a:ext>
            </a:extLst>
          </p:cNvPr>
          <p:cNvSpPr txBox="1">
            <a:spLocks/>
          </p:cNvSpPr>
          <p:nvPr/>
        </p:nvSpPr>
        <p:spPr bwMode="auto">
          <a:xfrm>
            <a:off x="249130" y="1110640"/>
            <a:ext cx="6307431" cy="5105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0" indent="0" algn="ctr" rtl="0" eaLnBrk="1" fontAlgn="base" hangingPunct="1">
              <a:spcBef>
                <a:spcPct val="20000"/>
              </a:spcBef>
              <a:spcAft>
                <a:spcPct val="0"/>
              </a:spcAft>
              <a:buFont typeface="Arial" charset="0"/>
              <a:buNone/>
              <a:defRPr sz="3600" kern="1200">
                <a:solidFill>
                  <a:srgbClr val="002E5D"/>
                </a:solidFill>
                <a:latin typeface="+mn-lt"/>
                <a:ea typeface="+mn-ea"/>
                <a:cs typeface="+mn-cs"/>
              </a:defRPr>
            </a:lvl1pPr>
            <a:lvl2pPr marL="609585" indent="0" algn="ctr" rtl="0" eaLnBrk="1" fontAlgn="base" hangingPunct="1">
              <a:spcBef>
                <a:spcPct val="20000"/>
              </a:spcBef>
              <a:spcAft>
                <a:spcPct val="0"/>
              </a:spcAft>
              <a:buFont typeface="Arial" charset="0"/>
              <a:buNone/>
              <a:defRPr sz="3733" kern="1200">
                <a:solidFill>
                  <a:schemeClr val="tx1">
                    <a:tint val="75000"/>
                  </a:schemeClr>
                </a:solidFill>
                <a:latin typeface="+mn-lt"/>
                <a:ea typeface="+mn-ea"/>
                <a:cs typeface="+mn-cs"/>
              </a:defRPr>
            </a:lvl2pPr>
            <a:lvl3pPr marL="1219170" indent="0" algn="ctr" rtl="0" eaLnBrk="1" fontAlgn="base" hangingPunct="1">
              <a:spcBef>
                <a:spcPct val="20000"/>
              </a:spcBef>
              <a:spcAft>
                <a:spcPct val="0"/>
              </a:spcAft>
              <a:buFont typeface="Arial" charset="0"/>
              <a:buNone/>
              <a:defRPr sz="3200" kern="1200">
                <a:solidFill>
                  <a:schemeClr val="tx1">
                    <a:tint val="75000"/>
                  </a:schemeClr>
                </a:solidFill>
                <a:latin typeface="+mn-lt"/>
                <a:ea typeface="+mn-ea"/>
                <a:cs typeface="+mn-cs"/>
              </a:defRPr>
            </a:lvl3pPr>
            <a:lvl4pPr marL="1828754" indent="0" algn="ctr" rtl="0" eaLnBrk="1" fontAlgn="base" hangingPunct="1">
              <a:spcBef>
                <a:spcPct val="20000"/>
              </a:spcBef>
              <a:spcAft>
                <a:spcPct val="0"/>
              </a:spcAft>
              <a:buFont typeface="Arial" charset="0"/>
              <a:buNone/>
              <a:defRPr sz="2667" kern="1200">
                <a:solidFill>
                  <a:schemeClr val="tx1">
                    <a:tint val="75000"/>
                  </a:schemeClr>
                </a:solidFill>
                <a:latin typeface="+mn-lt"/>
                <a:ea typeface="+mn-ea"/>
                <a:cs typeface="+mn-cs"/>
              </a:defRPr>
            </a:lvl4pPr>
            <a:lvl5pPr marL="2438339" indent="0" algn="ctr" rtl="0" eaLnBrk="1" fontAlgn="base" hangingPunct="1">
              <a:spcBef>
                <a:spcPct val="20000"/>
              </a:spcBef>
              <a:spcAft>
                <a:spcPct val="0"/>
              </a:spcAft>
              <a:buFont typeface="Arial" charset="0"/>
              <a:buNone/>
              <a:defRPr sz="2667" kern="1200">
                <a:solidFill>
                  <a:schemeClr val="tx1">
                    <a:tint val="75000"/>
                  </a:schemeClr>
                </a:solidFill>
                <a:latin typeface="+mn-lt"/>
                <a:ea typeface="+mn-ea"/>
                <a:cs typeface="+mn-cs"/>
              </a:defRPr>
            </a:lvl5pPr>
            <a:lvl6pPr marL="3047924" indent="0" algn="ctr" defTabSz="121917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6pPr>
            <a:lvl7pPr marL="3657509" indent="0" algn="ctr" defTabSz="121917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7pPr>
            <a:lvl8pPr marL="4267093" indent="0" algn="ctr" defTabSz="121917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8pPr>
            <a:lvl9pPr marL="4876678" indent="0" algn="ctr" defTabSz="121917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9pPr>
          </a:lstStyle>
          <a:p>
            <a:pPr defTabSz="914400"/>
            <a:r>
              <a:rPr lang="en-US" sz="3000" b="1" dirty="0">
                <a:solidFill>
                  <a:schemeClr val="tx1"/>
                </a:solidFill>
              </a:rPr>
              <a:t>Areas of improvement </a:t>
            </a:r>
          </a:p>
          <a:p>
            <a:pPr marL="514350" indent="-514350" algn="l" defTabSz="914400">
              <a:buAutoNum type="arabicPeriod"/>
            </a:pPr>
            <a:r>
              <a:rPr lang="en-US" sz="3000" dirty="0">
                <a:solidFill>
                  <a:schemeClr val="tx1"/>
                </a:solidFill>
              </a:rPr>
              <a:t>More structure</a:t>
            </a:r>
          </a:p>
          <a:p>
            <a:pPr marL="1123935" lvl="1" indent="-514350" algn="l" defTabSz="914400">
              <a:buFont typeface="Arial" panose="020B0604020202020204" pitchFamily="34" charset="0"/>
              <a:buChar char="•"/>
            </a:pPr>
            <a:r>
              <a:rPr lang="en-US" sz="3133" dirty="0">
                <a:solidFill>
                  <a:schemeClr val="tx1"/>
                </a:solidFill>
              </a:rPr>
              <a:t>Many students did not know when the magnet was resonating </a:t>
            </a:r>
          </a:p>
          <a:p>
            <a:pPr marL="514350" indent="-514350" algn="l" defTabSz="914400">
              <a:buAutoNum type="arabicPeriod"/>
            </a:pPr>
            <a:r>
              <a:rPr lang="en-US" sz="3000" dirty="0">
                <a:solidFill>
                  <a:schemeClr val="tx1"/>
                </a:solidFill>
              </a:rPr>
              <a:t>Greater focus on modeling </a:t>
            </a:r>
          </a:p>
          <a:p>
            <a:pPr marL="1123935" lvl="1" indent="-514350" algn="l" defTabSz="914400">
              <a:buFont typeface="Arial" panose="020B0604020202020204" pitchFamily="34" charset="0"/>
              <a:buChar char="•"/>
            </a:pPr>
            <a:r>
              <a:rPr lang="en-US" sz="3133" dirty="0">
                <a:solidFill>
                  <a:schemeClr val="tx1"/>
                </a:solidFill>
              </a:rPr>
              <a:t>Many students linear fit to their data without considering how that would stand against their model</a:t>
            </a:r>
          </a:p>
        </p:txBody>
      </p:sp>
      <p:pic>
        <p:nvPicPr>
          <p:cNvPr id="6" name="Picture 5" descr="Chart, scatter chart&#10;&#10;Description automatically generated">
            <a:extLst>
              <a:ext uri="{FF2B5EF4-FFF2-40B4-BE49-F238E27FC236}">
                <a16:creationId xmlns:a16="http://schemas.microsoft.com/office/drawing/2014/main" id="{946382C9-30A5-326B-7D87-3115EF8449A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644409" y="3197546"/>
            <a:ext cx="4986687" cy="3244942"/>
          </a:xfrm>
          <a:prstGeom prst="rect">
            <a:avLst/>
          </a:prstGeom>
        </p:spPr>
      </p:pic>
      <p:sp>
        <p:nvSpPr>
          <p:cNvPr id="7" name="TextBox 6">
            <a:extLst>
              <a:ext uri="{FF2B5EF4-FFF2-40B4-BE49-F238E27FC236}">
                <a16:creationId xmlns:a16="http://schemas.microsoft.com/office/drawing/2014/main" id="{6BBB2C92-0023-5B1F-A201-8E9D5B890841}"/>
              </a:ext>
            </a:extLst>
          </p:cNvPr>
          <p:cNvSpPr txBox="1"/>
          <p:nvPr/>
        </p:nvSpPr>
        <p:spPr>
          <a:xfrm>
            <a:off x="11811000" y="6309154"/>
            <a:ext cx="408878" cy="461665"/>
          </a:xfrm>
          <a:prstGeom prst="rect">
            <a:avLst/>
          </a:prstGeom>
          <a:noFill/>
        </p:spPr>
        <p:txBody>
          <a:bodyPr wrap="square" rtlCol="0">
            <a:spAutoFit/>
          </a:bodyPr>
          <a:lstStyle/>
          <a:p>
            <a:r>
              <a:rPr lang="en-US" dirty="0"/>
              <a:t>9 </a:t>
            </a:r>
          </a:p>
        </p:txBody>
      </p:sp>
      <p:grpSp>
        <p:nvGrpSpPr>
          <p:cNvPr id="10" name="Group 9">
            <a:extLst>
              <a:ext uri="{FF2B5EF4-FFF2-40B4-BE49-F238E27FC236}">
                <a16:creationId xmlns:a16="http://schemas.microsoft.com/office/drawing/2014/main" id="{066110DA-CB86-650C-A352-21DD28063947}"/>
              </a:ext>
            </a:extLst>
          </p:cNvPr>
          <p:cNvGrpSpPr/>
          <p:nvPr/>
        </p:nvGrpSpPr>
        <p:grpSpPr>
          <a:xfrm>
            <a:off x="6806745" y="1110640"/>
            <a:ext cx="5510094" cy="1854689"/>
            <a:chOff x="2057398" y="1860928"/>
            <a:chExt cx="6210855" cy="3922491"/>
          </a:xfrm>
        </p:grpSpPr>
        <p:pic>
          <p:nvPicPr>
            <p:cNvPr id="11" name="Picture 10">
              <a:extLst>
                <a:ext uri="{FF2B5EF4-FFF2-40B4-BE49-F238E27FC236}">
                  <a16:creationId xmlns:a16="http://schemas.microsoft.com/office/drawing/2014/main" id="{D298818C-1F72-C77D-7383-CE71C25E8DDE}"/>
                </a:ext>
              </a:extLst>
            </p:cNvPr>
            <p:cNvPicPr>
              <a:picLocks noChangeAspect="1"/>
            </p:cNvPicPr>
            <p:nvPr/>
          </p:nvPicPr>
          <p:blipFill rotWithShape="1">
            <a:blip r:embed="rId7"/>
            <a:srcRect l="21481" t="11525" r="5037" b="23025"/>
            <a:stretch/>
          </p:blipFill>
          <p:spPr>
            <a:xfrm>
              <a:off x="2057398" y="1860928"/>
              <a:ext cx="5067655" cy="3462199"/>
            </a:xfrm>
            <a:prstGeom prst="rect">
              <a:avLst/>
            </a:prstGeom>
          </p:spPr>
        </p:pic>
        <p:sp>
          <p:nvSpPr>
            <p:cNvPr id="14" name="Right Brace 13">
              <a:extLst>
                <a:ext uri="{FF2B5EF4-FFF2-40B4-BE49-F238E27FC236}">
                  <a16:creationId xmlns:a16="http://schemas.microsoft.com/office/drawing/2014/main" id="{30452AA1-31C9-85CE-7A25-4B4FBEC6980E}"/>
                </a:ext>
              </a:extLst>
            </p:cNvPr>
            <p:cNvSpPr/>
            <p:nvPr/>
          </p:nvSpPr>
          <p:spPr>
            <a:xfrm rot="5400000">
              <a:off x="3048290" y="4007930"/>
              <a:ext cx="458080" cy="1676400"/>
            </a:xfrm>
            <a:prstGeom prst="rightBrace">
              <a:avLst>
                <a:gd name="adj1" fmla="val 42025"/>
                <a:gd name="adj2" fmla="val 50000"/>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5" name="Right Brace 14">
              <a:extLst>
                <a:ext uri="{FF2B5EF4-FFF2-40B4-BE49-F238E27FC236}">
                  <a16:creationId xmlns:a16="http://schemas.microsoft.com/office/drawing/2014/main" id="{25545D46-7739-2D7A-ABAA-BA897E952EE5}"/>
                </a:ext>
              </a:extLst>
            </p:cNvPr>
            <p:cNvSpPr/>
            <p:nvPr/>
          </p:nvSpPr>
          <p:spPr>
            <a:xfrm rot="5400000">
              <a:off x="5013056" y="4362977"/>
              <a:ext cx="458082" cy="1828800"/>
            </a:xfrm>
            <a:prstGeom prst="rightBrace">
              <a:avLst>
                <a:gd name="adj1" fmla="val 31686"/>
                <a:gd name="adj2" fmla="val 50000"/>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6" name="Right Brace 15">
              <a:extLst>
                <a:ext uri="{FF2B5EF4-FFF2-40B4-BE49-F238E27FC236}">
                  <a16:creationId xmlns:a16="http://schemas.microsoft.com/office/drawing/2014/main" id="{1EA3C9C7-E00F-EF9B-DC91-E1EA7AACE12E}"/>
                </a:ext>
              </a:extLst>
            </p:cNvPr>
            <p:cNvSpPr/>
            <p:nvPr/>
          </p:nvSpPr>
          <p:spPr>
            <a:xfrm rot="5400000">
              <a:off x="6573245" y="4219351"/>
              <a:ext cx="381000" cy="722617"/>
            </a:xfrm>
            <a:prstGeom prst="rightBrace">
              <a:avLst>
                <a:gd name="adj1" fmla="val 26428"/>
                <a:gd name="adj2" fmla="val 50000"/>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TextBox 17">
              <a:extLst>
                <a:ext uri="{FF2B5EF4-FFF2-40B4-BE49-F238E27FC236}">
                  <a16:creationId xmlns:a16="http://schemas.microsoft.com/office/drawing/2014/main" id="{E77D31D0-6DF6-1C70-1E63-9D4C16781F29}"/>
                </a:ext>
              </a:extLst>
            </p:cNvPr>
            <p:cNvSpPr txBox="1"/>
            <p:nvPr/>
          </p:nvSpPr>
          <p:spPr>
            <a:xfrm>
              <a:off x="2940916" y="5137772"/>
              <a:ext cx="1905000" cy="277000"/>
            </a:xfrm>
            <a:prstGeom prst="rect">
              <a:avLst/>
            </a:prstGeom>
            <a:noFill/>
          </p:spPr>
          <p:txBody>
            <a:bodyPr wrap="square" rtlCol="0">
              <a:spAutoFit/>
            </a:bodyPr>
            <a:lstStyle/>
            <a:p>
              <a:r>
                <a:rPr lang="en-US" sz="1200" b="1" dirty="0">
                  <a:solidFill>
                    <a:schemeClr val="tx1">
                      <a:lumMod val="75000"/>
                      <a:lumOff val="25000"/>
                    </a:schemeClr>
                  </a:solidFill>
                  <a:latin typeface="Arial" panose="020B0604020202020204" pitchFamily="34" charset="0"/>
                  <a:cs typeface="Arial" panose="020B0604020202020204" pitchFamily="34" charset="0"/>
                </a:rPr>
                <a:t>1.0 Hz</a:t>
              </a:r>
            </a:p>
          </p:txBody>
        </p:sp>
        <p:sp>
          <p:nvSpPr>
            <p:cNvPr id="19" name="TextBox 18">
              <a:extLst>
                <a:ext uri="{FF2B5EF4-FFF2-40B4-BE49-F238E27FC236}">
                  <a16:creationId xmlns:a16="http://schemas.microsoft.com/office/drawing/2014/main" id="{CAC8D9E0-3318-29D9-21EC-1CC6064CA223}"/>
                </a:ext>
              </a:extLst>
            </p:cNvPr>
            <p:cNvSpPr txBox="1"/>
            <p:nvPr/>
          </p:nvSpPr>
          <p:spPr>
            <a:xfrm>
              <a:off x="4858745" y="5506419"/>
              <a:ext cx="1905000" cy="277000"/>
            </a:xfrm>
            <a:prstGeom prst="rect">
              <a:avLst/>
            </a:prstGeom>
            <a:noFill/>
          </p:spPr>
          <p:txBody>
            <a:bodyPr wrap="square" rtlCol="0">
              <a:spAutoFit/>
            </a:bodyPr>
            <a:lstStyle/>
            <a:p>
              <a:r>
                <a:rPr lang="en-US" sz="1200" b="1" dirty="0">
                  <a:solidFill>
                    <a:schemeClr val="tx1">
                      <a:lumMod val="75000"/>
                      <a:lumOff val="25000"/>
                    </a:schemeClr>
                  </a:solidFill>
                  <a:latin typeface="Arial" panose="020B0604020202020204" pitchFamily="34" charset="0"/>
                  <a:cs typeface="Arial" panose="020B0604020202020204" pitchFamily="34" charset="0"/>
                </a:rPr>
                <a:t>1.1 Hz</a:t>
              </a:r>
            </a:p>
          </p:txBody>
        </p:sp>
        <p:sp>
          <p:nvSpPr>
            <p:cNvPr id="20" name="TextBox 19">
              <a:extLst>
                <a:ext uri="{FF2B5EF4-FFF2-40B4-BE49-F238E27FC236}">
                  <a16:creationId xmlns:a16="http://schemas.microsoft.com/office/drawing/2014/main" id="{613062A3-F7F7-331A-EF6A-4EF64C71A97A}"/>
                </a:ext>
              </a:extLst>
            </p:cNvPr>
            <p:cNvSpPr txBox="1"/>
            <p:nvPr/>
          </p:nvSpPr>
          <p:spPr>
            <a:xfrm>
              <a:off x="6363253" y="4771337"/>
              <a:ext cx="1905000" cy="276999"/>
            </a:xfrm>
            <a:prstGeom prst="rect">
              <a:avLst/>
            </a:prstGeom>
            <a:noFill/>
          </p:spPr>
          <p:txBody>
            <a:bodyPr wrap="square" rtlCol="0">
              <a:spAutoFit/>
            </a:bodyPr>
            <a:lstStyle/>
            <a:p>
              <a:r>
                <a:rPr lang="en-US" sz="1200" b="1" dirty="0">
                  <a:solidFill>
                    <a:schemeClr val="tx1">
                      <a:lumMod val="75000"/>
                      <a:lumOff val="25000"/>
                    </a:schemeClr>
                  </a:solidFill>
                  <a:latin typeface="Arial" panose="020B0604020202020204" pitchFamily="34" charset="0"/>
                  <a:cs typeface="Arial" panose="020B0604020202020204" pitchFamily="34" charset="0"/>
                </a:rPr>
                <a:t>1.2 Hz</a:t>
              </a:r>
            </a:p>
          </p:txBody>
        </p:sp>
      </p:grpSp>
    </p:spTree>
    <p:extLst>
      <p:ext uri="{BB962C8B-B14F-4D97-AF65-F5344CB8AC3E}">
        <p14:creationId xmlns:p14="http://schemas.microsoft.com/office/powerpoint/2010/main" val="3235415174"/>
      </p:ext>
    </p:extLst>
  </p:cSld>
  <p:clrMapOvr>
    <a:masterClrMapping/>
  </p:clrMapOvr>
  <p:extLst>
    <p:ext uri="{6950BFC3-D8DA-4A85-94F7-54DA5524770B}">
      <p188:commentRel xmlns:p188="http://schemas.microsoft.com/office/powerpoint/2018/8/main" r:id="rId3"/>
    </p:ext>
  </p:extLs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Logo&#10;&#10;Description automatically generated">
            <a:extLst>
              <a:ext uri="{FF2B5EF4-FFF2-40B4-BE49-F238E27FC236}">
                <a16:creationId xmlns:a16="http://schemas.microsoft.com/office/drawing/2014/main" id="{405B9BDA-D487-1DAA-8546-B54C8C0B634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20400" y="0"/>
            <a:ext cx="1496439" cy="841747"/>
          </a:xfrm>
          <a:prstGeom prst="rect">
            <a:avLst/>
          </a:prstGeom>
        </p:spPr>
      </p:pic>
      <p:pic>
        <p:nvPicPr>
          <p:cNvPr id="8" name="Picture 7" descr="Logo&#10;&#10;Description automatically generated">
            <a:extLst>
              <a:ext uri="{FF2B5EF4-FFF2-40B4-BE49-F238E27FC236}">
                <a16:creationId xmlns:a16="http://schemas.microsoft.com/office/drawing/2014/main" id="{D4361094-2B25-4FF5-5483-3BC3D3381343}"/>
              </a:ext>
            </a:extLst>
          </p:cNvPr>
          <p:cNvPicPr>
            <a:picLocks noChangeAspect="1"/>
          </p:cNvPicPr>
          <p:nvPr/>
        </p:nvPicPr>
        <p:blipFill rotWithShape="1">
          <a:blip r:embed="rId5">
            <a:extLst>
              <a:ext uri="{28A0092B-C50C-407E-A947-70E740481C1C}">
                <a14:useLocalDpi xmlns:a14="http://schemas.microsoft.com/office/drawing/2010/main" val="0"/>
              </a:ext>
            </a:extLst>
          </a:blip>
          <a:srcRect l="82500" t="5555" b="82752"/>
          <a:stretch/>
        </p:blipFill>
        <p:spPr>
          <a:xfrm>
            <a:off x="0" y="-75817"/>
            <a:ext cx="11049000" cy="914017"/>
          </a:xfrm>
          <a:prstGeom prst="rect">
            <a:avLst/>
          </a:prstGeom>
        </p:spPr>
      </p:pic>
      <p:sp>
        <p:nvSpPr>
          <p:cNvPr id="9" name="Title 1">
            <a:extLst>
              <a:ext uri="{FF2B5EF4-FFF2-40B4-BE49-F238E27FC236}">
                <a16:creationId xmlns:a16="http://schemas.microsoft.com/office/drawing/2014/main" id="{C63B0984-0E73-CD05-130A-51C5EA4D1C03}"/>
              </a:ext>
            </a:extLst>
          </p:cNvPr>
          <p:cNvSpPr txBox="1">
            <a:spLocks/>
          </p:cNvSpPr>
          <p:nvPr/>
        </p:nvSpPr>
        <p:spPr bwMode="auto">
          <a:xfrm>
            <a:off x="0" y="0"/>
            <a:ext cx="11049000" cy="8382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5333" u="none" kern="1200">
                <a:solidFill>
                  <a:srgbClr val="141414"/>
                </a:solidFill>
                <a:latin typeface="+mj-lt"/>
                <a:ea typeface="+mj-ea"/>
                <a:cs typeface="+mj-cs"/>
              </a:defRPr>
            </a:lvl1pPr>
            <a:lvl2pPr algn="ctr" rtl="0" eaLnBrk="1" fontAlgn="base" hangingPunct="1">
              <a:spcBef>
                <a:spcPct val="0"/>
              </a:spcBef>
              <a:spcAft>
                <a:spcPct val="0"/>
              </a:spcAft>
              <a:defRPr sz="5333">
                <a:solidFill>
                  <a:schemeClr val="tx1"/>
                </a:solidFill>
                <a:latin typeface="Calibri" pitchFamily="34" charset="0"/>
              </a:defRPr>
            </a:lvl2pPr>
            <a:lvl3pPr algn="ctr" rtl="0" eaLnBrk="1" fontAlgn="base" hangingPunct="1">
              <a:spcBef>
                <a:spcPct val="0"/>
              </a:spcBef>
              <a:spcAft>
                <a:spcPct val="0"/>
              </a:spcAft>
              <a:defRPr sz="5333">
                <a:solidFill>
                  <a:schemeClr val="tx1"/>
                </a:solidFill>
                <a:latin typeface="Calibri" pitchFamily="34" charset="0"/>
              </a:defRPr>
            </a:lvl3pPr>
            <a:lvl4pPr algn="ctr" rtl="0" eaLnBrk="1" fontAlgn="base" hangingPunct="1">
              <a:spcBef>
                <a:spcPct val="0"/>
              </a:spcBef>
              <a:spcAft>
                <a:spcPct val="0"/>
              </a:spcAft>
              <a:defRPr sz="5333">
                <a:solidFill>
                  <a:schemeClr val="tx1"/>
                </a:solidFill>
                <a:latin typeface="Calibri" pitchFamily="34" charset="0"/>
              </a:defRPr>
            </a:lvl4pPr>
            <a:lvl5pPr algn="ctr" rtl="0" eaLnBrk="1" fontAlgn="base" hangingPunct="1">
              <a:spcBef>
                <a:spcPct val="0"/>
              </a:spcBef>
              <a:spcAft>
                <a:spcPct val="0"/>
              </a:spcAft>
              <a:defRPr sz="5333">
                <a:solidFill>
                  <a:schemeClr val="tx1"/>
                </a:solidFill>
                <a:latin typeface="Calibri" pitchFamily="34" charset="0"/>
              </a:defRPr>
            </a:lvl5pPr>
            <a:lvl6pPr marL="609585" algn="ctr" rtl="0" eaLnBrk="1" fontAlgn="base" hangingPunct="1">
              <a:spcBef>
                <a:spcPct val="0"/>
              </a:spcBef>
              <a:spcAft>
                <a:spcPct val="0"/>
              </a:spcAft>
              <a:defRPr sz="5333">
                <a:solidFill>
                  <a:schemeClr val="tx1"/>
                </a:solidFill>
                <a:latin typeface="Calibri" pitchFamily="34" charset="0"/>
              </a:defRPr>
            </a:lvl6pPr>
            <a:lvl7pPr marL="1219170" algn="ctr" rtl="0" eaLnBrk="1" fontAlgn="base" hangingPunct="1">
              <a:spcBef>
                <a:spcPct val="0"/>
              </a:spcBef>
              <a:spcAft>
                <a:spcPct val="0"/>
              </a:spcAft>
              <a:defRPr sz="5333">
                <a:solidFill>
                  <a:schemeClr val="tx1"/>
                </a:solidFill>
                <a:latin typeface="Calibri" pitchFamily="34" charset="0"/>
              </a:defRPr>
            </a:lvl7pPr>
            <a:lvl8pPr marL="1828754" algn="ctr" rtl="0" eaLnBrk="1" fontAlgn="base" hangingPunct="1">
              <a:spcBef>
                <a:spcPct val="0"/>
              </a:spcBef>
              <a:spcAft>
                <a:spcPct val="0"/>
              </a:spcAft>
              <a:defRPr sz="5333">
                <a:solidFill>
                  <a:schemeClr val="tx1"/>
                </a:solidFill>
                <a:latin typeface="Calibri" pitchFamily="34" charset="0"/>
              </a:defRPr>
            </a:lvl8pPr>
            <a:lvl9pPr marL="2438339" algn="ctr" rtl="0" eaLnBrk="1" fontAlgn="base" hangingPunct="1">
              <a:spcBef>
                <a:spcPct val="0"/>
              </a:spcBef>
              <a:spcAft>
                <a:spcPct val="0"/>
              </a:spcAft>
              <a:defRPr sz="5333">
                <a:solidFill>
                  <a:schemeClr val="tx1"/>
                </a:solidFill>
                <a:latin typeface="Calibri" pitchFamily="34" charset="0"/>
              </a:defRPr>
            </a:lvl9pPr>
          </a:lstStyle>
          <a:p>
            <a:pPr defTabSz="914400"/>
            <a:r>
              <a:rPr lang="en-US" dirty="0">
                <a:solidFill>
                  <a:schemeClr val="bg1"/>
                </a:solidFill>
              </a:rPr>
              <a:t>Conclusion</a:t>
            </a:r>
          </a:p>
        </p:txBody>
      </p:sp>
      <p:sp>
        <p:nvSpPr>
          <p:cNvPr id="13" name="Content Placeholder 2">
            <a:extLst>
              <a:ext uri="{FF2B5EF4-FFF2-40B4-BE49-F238E27FC236}">
                <a16:creationId xmlns:a16="http://schemas.microsoft.com/office/drawing/2014/main" id="{2635864E-1631-717F-53B3-36D20AE39617}"/>
              </a:ext>
            </a:extLst>
          </p:cNvPr>
          <p:cNvSpPr txBox="1">
            <a:spLocks/>
          </p:cNvSpPr>
          <p:nvPr/>
        </p:nvSpPr>
        <p:spPr bwMode="auto">
          <a:xfrm>
            <a:off x="114300" y="990600"/>
            <a:ext cx="11963400" cy="5257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0" indent="0" algn="ctr" rtl="0" eaLnBrk="1" fontAlgn="base" hangingPunct="1">
              <a:spcBef>
                <a:spcPct val="20000"/>
              </a:spcBef>
              <a:spcAft>
                <a:spcPct val="0"/>
              </a:spcAft>
              <a:buFont typeface="Arial" charset="0"/>
              <a:buNone/>
              <a:defRPr sz="3600" kern="1200">
                <a:solidFill>
                  <a:srgbClr val="002E5D"/>
                </a:solidFill>
                <a:latin typeface="+mn-lt"/>
                <a:ea typeface="+mn-ea"/>
                <a:cs typeface="+mn-cs"/>
              </a:defRPr>
            </a:lvl1pPr>
            <a:lvl2pPr marL="609585" indent="0" algn="ctr" rtl="0" eaLnBrk="1" fontAlgn="base" hangingPunct="1">
              <a:spcBef>
                <a:spcPct val="20000"/>
              </a:spcBef>
              <a:spcAft>
                <a:spcPct val="0"/>
              </a:spcAft>
              <a:buFont typeface="Arial" charset="0"/>
              <a:buNone/>
              <a:defRPr sz="3733" kern="1200">
                <a:solidFill>
                  <a:schemeClr val="tx1">
                    <a:tint val="75000"/>
                  </a:schemeClr>
                </a:solidFill>
                <a:latin typeface="+mn-lt"/>
                <a:ea typeface="+mn-ea"/>
                <a:cs typeface="+mn-cs"/>
              </a:defRPr>
            </a:lvl2pPr>
            <a:lvl3pPr marL="1219170" indent="0" algn="ctr" rtl="0" eaLnBrk="1" fontAlgn="base" hangingPunct="1">
              <a:spcBef>
                <a:spcPct val="20000"/>
              </a:spcBef>
              <a:spcAft>
                <a:spcPct val="0"/>
              </a:spcAft>
              <a:buFont typeface="Arial" charset="0"/>
              <a:buNone/>
              <a:defRPr sz="3200" kern="1200">
                <a:solidFill>
                  <a:schemeClr val="tx1">
                    <a:tint val="75000"/>
                  </a:schemeClr>
                </a:solidFill>
                <a:latin typeface="+mn-lt"/>
                <a:ea typeface="+mn-ea"/>
                <a:cs typeface="+mn-cs"/>
              </a:defRPr>
            </a:lvl3pPr>
            <a:lvl4pPr marL="1828754" indent="0" algn="ctr" rtl="0" eaLnBrk="1" fontAlgn="base" hangingPunct="1">
              <a:spcBef>
                <a:spcPct val="20000"/>
              </a:spcBef>
              <a:spcAft>
                <a:spcPct val="0"/>
              </a:spcAft>
              <a:buFont typeface="Arial" charset="0"/>
              <a:buNone/>
              <a:defRPr sz="2667" kern="1200">
                <a:solidFill>
                  <a:schemeClr val="tx1">
                    <a:tint val="75000"/>
                  </a:schemeClr>
                </a:solidFill>
                <a:latin typeface="+mn-lt"/>
                <a:ea typeface="+mn-ea"/>
                <a:cs typeface="+mn-cs"/>
              </a:defRPr>
            </a:lvl4pPr>
            <a:lvl5pPr marL="2438339" indent="0" algn="ctr" rtl="0" eaLnBrk="1" fontAlgn="base" hangingPunct="1">
              <a:spcBef>
                <a:spcPct val="20000"/>
              </a:spcBef>
              <a:spcAft>
                <a:spcPct val="0"/>
              </a:spcAft>
              <a:buFont typeface="Arial" charset="0"/>
              <a:buNone/>
              <a:defRPr sz="2667" kern="1200">
                <a:solidFill>
                  <a:schemeClr val="tx1">
                    <a:tint val="75000"/>
                  </a:schemeClr>
                </a:solidFill>
                <a:latin typeface="+mn-lt"/>
                <a:ea typeface="+mn-ea"/>
                <a:cs typeface="+mn-cs"/>
              </a:defRPr>
            </a:lvl5pPr>
            <a:lvl6pPr marL="3047924" indent="0" algn="ctr" defTabSz="121917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6pPr>
            <a:lvl7pPr marL="3657509" indent="0" algn="ctr" defTabSz="121917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7pPr>
            <a:lvl8pPr marL="4267093" indent="0" algn="ctr" defTabSz="121917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8pPr>
            <a:lvl9pPr marL="4876678" indent="0" algn="ctr" defTabSz="121917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9pPr>
          </a:lstStyle>
          <a:p>
            <a:pPr marL="571500" indent="-571500" algn="l" defTabSz="914400">
              <a:buFont typeface="Arial" panose="020B0604020202020204" pitchFamily="34" charset="0"/>
              <a:buChar char="•"/>
            </a:pPr>
            <a:r>
              <a:rPr lang="en-US" dirty="0">
                <a:solidFill>
                  <a:schemeClr val="tx1"/>
                </a:solidFill>
              </a:rPr>
              <a:t>Met the following goals: </a:t>
            </a:r>
          </a:p>
          <a:p>
            <a:pPr marL="1181085" lvl="1" indent="-571500" algn="l" defTabSz="914400">
              <a:buFont typeface="Arial" panose="020B0604020202020204" pitchFamily="34" charset="0"/>
              <a:buChar char="•"/>
            </a:pPr>
            <a:r>
              <a:rPr lang="en-US" sz="2800" dirty="0">
                <a:solidFill>
                  <a:schemeClr val="tx1"/>
                </a:solidFill>
              </a:rPr>
              <a:t>Project-based lab</a:t>
            </a:r>
          </a:p>
          <a:p>
            <a:pPr marL="1181085" lvl="1" indent="-571500" algn="l" defTabSz="914400">
              <a:buFont typeface="Arial" panose="020B0604020202020204" pitchFamily="34" charset="0"/>
              <a:buChar char="•"/>
            </a:pPr>
            <a:r>
              <a:rPr lang="en-US" sz="2800" dirty="0">
                <a:solidFill>
                  <a:schemeClr val="tx1"/>
                </a:solidFill>
              </a:rPr>
              <a:t>Student designed experiment </a:t>
            </a:r>
          </a:p>
          <a:p>
            <a:pPr marL="1181085" lvl="1" indent="-571500" algn="l" defTabSz="914400">
              <a:buFont typeface="Arial" panose="020B0604020202020204" pitchFamily="34" charset="0"/>
              <a:buChar char="•"/>
            </a:pPr>
            <a:r>
              <a:rPr lang="en-US" sz="2800" dirty="0">
                <a:solidFill>
                  <a:schemeClr val="tx1"/>
                </a:solidFill>
              </a:rPr>
              <a:t>Connected to biomedicine</a:t>
            </a:r>
          </a:p>
          <a:p>
            <a:pPr marL="1181085" lvl="1" indent="-571500" algn="l" defTabSz="914400">
              <a:buFont typeface="Arial" panose="020B0604020202020204" pitchFamily="34" charset="0"/>
              <a:buChar char="•"/>
            </a:pPr>
            <a:r>
              <a:rPr lang="en-US" sz="2800" dirty="0">
                <a:solidFill>
                  <a:schemeClr val="tx1"/>
                </a:solidFill>
              </a:rPr>
              <a:t>Explored a model </a:t>
            </a:r>
          </a:p>
          <a:p>
            <a:pPr marL="571500" indent="-571500" algn="l" defTabSz="914400">
              <a:buFont typeface="Arial" panose="020B0604020202020204" pitchFamily="34" charset="0"/>
              <a:buChar char="•"/>
            </a:pPr>
            <a:r>
              <a:rPr lang="en-US" dirty="0">
                <a:solidFill>
                  <a:schemeClr val="tx1"/>
                </a:solidFill>
              </a:rPr>
              <a:t>We surveyed students on future impact and on modeling before and after the lab. </a:t>
            </a:r>
          </a:p>
          <a:p>
            <a:pPr marL="1181085" lvl="1" indent="-571500" algn="l" defTabSz="914400">
              <a:buFont typeface="Arial" panose="020B0604020202020204" pitchFamily="34" charset="0"/>
              <a:buChar char="•"/>
            </a:pPr>
            <a:r>
              <a:rPr lang="en-US" dirty="0">
                <a:solidFill>
                  <a:schemeClr val="tx1"/>
                </a:solidFill>
              </a:rPr>
              <a:t>We are still analyzing the data</a:t>
            </a:r>
          </a:p>
        </p:txBody>
      </p:sp>
      <p:sp>
        <p:nvSpPr>
          <p:cNvPr id="6" name="TextBox 5">
            <a:extLst>
              <a:ext uri="{FF2B5EF4-FFF2-40B4-BE49-F238E27FC236}">
                <a16:creationId xmlns:a16="http://schemas.microsoft.com/office/drawing/2014/main" id="{8B2B8283-22F8-1EB2-A86C-E4FF0136869F}"/>
              </a:ext>
            </a:extLst>
          </p:cNvPr>
          <p:cNvSpPr txBox="1"/>
          <p:nvPr/>
        </p:nvSpPr>
        <p:spPr>
          <a:xfrm>
            <a:off x="11658600" y="6309154"/>
            <a:ext cx="561278" cy="461665"/>
          </a:xfrm>
          <a:prstGeom prst="rect">
            <a:avLst/>
          </a:prstGeom>
          <a:noFill/>
        </p:spPr>
        <p:txBody>
          <a:bodyPr wrap="square" rtlCol="0">
            <a:spAutoFit/>
          </a:bodyPr>
          <a:lstStyle/>
          <a:p>
            <a:r>
              <a:rPr lang="en-US" dirty="0"/>
              <a:t>10 </a:t>
            </a:r>
          </a:p>
        </p:txBody>
      </p:sp>
    </p:spTree>
    <p:extLst>
      <p:ext uri="{BB962C8B-B14F-4D97-AF65-F5344CB8AC3E}">
        <p14:creationId xmlns:p14="http://schemas.microsoft.com/office/powerpoint/2010/main" val="280746818"/>
      </p:ext>
    </p:extLst>
  </p:cSld>
  <p:clrMapOvr>
    <a:masterClrMapping/>
  </p:clrMapOvr>
  <p:extLst>
    <p:ext uri="{6950BFC3-D8DA-4A85-94F7-54DA5524770B}">
      <p188:commentRel xmlns:p188="http://schemas.microsoft.com/office/powerpoint/2018/8/main" r:id="rId3"/>
    </p:ext>
  </p:extLs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Logo&#10;&#10;Description automatically generated">
            <a:extLst>
              <a:ext uri="{FF2B5EF4-FFF2-40B4-BE49-F238E27FC236}">
                <a16:creationId xmlns:a16="http://schemas.microsoft.com/office/drawing/2014/main" id="{405B9BDA-D487-1DAA-8546-B54C8C0B634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20400" y="0"/>
            <a:ext cx="1496439" cy="841747"/>
          </a:xfrm>
          <a:prstGeom prst="rect">
            <a:avLst/>
          </a:prstGeom>
        </p:spPr>
      </p:pic>
      <p:pic>
        <p:nvPicPr>
          <p:cNvPr id="8" name="Picture 7" descr="Logo&#10;&#10;Description automatically generated">
            <a:extLst>
              <a:ext uri="{FF2B5EF4-FFF2-40B4-BE49-F238E27FC236}">
                <a16:creationId xmlns:a16="http://schemas.microsoft.com/office/drawing/2014/main" id="{D4361094-2B25-4FF5-5483-3BC3D3381343}"/>
              </a:ext>
            </a:extLst>
          </p:cNvPr>
          <p:cNvPicPr>
            <a:picLocks noChangeAspect="1"/>
          </p:cNvPicPr>
          <p:nvPr/>
        </p:nvPicPr>
        <p:blipFill rotWithShape="1">
          <a:blip r:embed="rId4">
            <a:extLst>
              <a:ext uri="{28A0092B-C50C-407E-A947-70E740481C1C}">
                <a14:useLocalDpi xmlns:a14="http://schemas.microsoft.com/office/drawing/2010/main" val="0"/>
              </a:ext>
            </a:extLst>
          </a:blip>
          <a:srcRect l="82500" t="5555" b="82752"/>
          <a:stretch/>
        </p:blipFill>
        <p:spPr>
          <a:xfrm>
            <a:off x="0" y="-75817"/>
            <a:ext cx="11049000" cy="914017"/>
          </a:xfrm>
          <a:prstGeom prst="rect">
            <a:avLst/>
          </a:prstGeom>
        </p:spPr>
      </p:pic>
      <p:sp>
        <p:nvSpPr>
          <p:cNvPr id="9" name="Title 1">
            <a:extLst>
              <a:ext uri="{FF2B5EF4-FFF2-40B4-BE49-F238E27FC236}">
                <a16:creationId xmlns:a16="http://schemas.microsoft.com/office/drawing/2014/main" id="{C63B0984-0E73-CD05-130A-51C5EA4D1C03}"/>
              </a:ext>
            </a:extLst>
          </p:cNvPr>
          <p:cNvSpPr txBox="1">
            <a:spLocks/>
          </p:cNvSpPr>
          <p:nvPr/>
        </p:nvSpPr>
        <p:spPr bwMode="auto">
          <a:xfrm>
            <a:off x="0" y="0"/>
            <a:ext cx="11049000" cy="8382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5333" u="none" kern="1200">
                <a:solidFill>
                  <a:srgbClr val="141414"/>
                </a:solidFill>
                <a:latin typeface="+mj-lt"/>
                <a:ea typeface="+mj-ea"/>
                <a:cs typeface="+mj-cs"/>
              </a:defRPr>
            </a:lvl1pPr>
            <a:lvl2pPr algn="ctr" rtl="0" eaLnBrk="1" fontAlgn="base" hangingPunct="1">
              <a:spcBef>
                <a:spcPct val="0"/>
              </a:spcBef>
              <a:spcAft>
                <a:spcPct val="0"/>
              </a:spcAft>
              <a:defRPr sz="5333">
                <a:solidFill>
                  <a:schemeClr val="tx1"/>
                </a:solidFill>
                <a:latin typeface="Calibri" pitchFamily="34" charset="0"/>
              </a:defRPr>
            </a:lvl2pPr>
            <a:lvl3pPr algn="ctr" rtl="0" eaLnBrk="1" fontAlgn="base" hangingPunct="1">
              <a:spcBef>
                <a:spcPct val="0"/>
              </a:spcBef>
              <a:spcAft>
                <a:spcPct val="0"/>
              </a:spcAft>
              <a:defRPr sz="5333">
                <a:solidFill>
                  <a:schemeClr val="tx1"/>
                </a:solidFill>
                <a:latin typeface="Calibri" pitchFamily="34" charset="0"/>
              </a:defRPr>
            </a:lvl3pPr>
            <a:lvl4pPr algn="ctr" rtl="0" eaLnBrk="1" fontAlgn="base" hangingPunct="1">
              <a:spcBef>
                <a:spcPct val="0"/>
              </a:spcBef>
              <a:spcAft>
                <a:spcPct val="0"/>
              </a:spcAft>
              <a:defRPr sz="5333">
                <a:solidFill>
                  <a:schemeClr val="tx1"/>
                </a:solidFill>
                <a:latin typeface="Calibri" pitchFamily="34" charset="0"/>
              </a:defRPr>
            </a:lvl4pPr>
            <a:lvl5pPr algn="ctr" rtl="0" eaLnBrk="1" fontAlgn="base" hangingPunct="1">
              <a:spcBef>
                <a:spcPct val="0"/>
              </a:spcBef>
              <a:spcAft>
                <a:spcPct val="0"/>
              </a:spcAft>
              <a:defRPr sz="5333">
                <a:solidFill>
                  <a:schemeClr val="tx1"/>
                </a:solidFill>
                <a:latin typeface="Calibri" pitchFamily="34" charset="0"/>
              </a:defRPr>
            </a:lvl5pPr>
            <a:lvl6pPr marL="609585" algn="ctr" rtl="0" eaLnBrk="1" fontAlgn="base" hangingPunct="1">
              <a:spcBef>
                <a:spcPct val="0"/>
              </a:spcBef>
              <a:spcAft>
                <a:spcPct val="0"/>
              </a:spcAft>
              <a:defRPr sz="5333">
                <a:solidFill>
                  <a:schemeClr val="tx1"/>
                </a:solidFill>
                <a:latin typeface="Calibri" pitchFamily="34" charset="0"/>
              </a:defRPr>
            </a:lvl6pPr>
            <a:lvl7pPr marL="1219170" algn="ctr" rtl="0" eaLnBrk="1" fontAlgn="base" hangingPunct="1">
              <a:spcBef>
                <a:spcPct val="0"/>
              </a:spcBef>
              <a:spcAft>
                <a:spcPct val="0"/>
              </a:spcAft>
              <a:defRPr sz="5333">
                <a:solidFill>
                  <a:schemeClr val="tx1"/>
                </a:solidFill>
                <a:latin typeface="Calibri" pitchFamily="34" charset="0"/>
              </a:defRPr>
            </a:lvl7pPr>
            <a:lvl8pPr marL="1828754" algn="ctr" rtl="0" eaLnBrk="1" fontAlgn="base" hangingPunct="1">
              <a:spcBef>
                <a:spcPct val="0"/>
              </a:spcBef>
              <a:spcAft>
                <a:spcPct val="0"/>
              </a:spcAft>
              <a:defRPr sz="5333">
                <a:solidFill>
                  <a:schemeClr val="tx1"/>
                </a:solidFill>
                <a:latin typeface="Calibri" pitchFamily="34" charset="0"/>
              </a:defRPr>
            </a:lvl8pPr>
            <a:lvl9pPr marL="2438339" algn="ctr" rtl="0" eaLnBrk="1" fontAlgn="base" hangingPunct="1">
              <a:spcBef>
                <a:spcPct val="0"/>
              </a:spcBef>
              <a:spcAft>
                <a:spcPct val="0"/>
              </a:spcAft>
              <a:defRPr sz="5333">
                <a:solidFill>
                  <a:schemeClr val="tx1"/>
                </a:solidFill>
                <a:latin typeface="Calibri" pitchFamily="34" charset="0"/>
              </a:defRPr>
            </a:lvl9pPr>
          </a:lstStyle>
          <a:p>
            <a:pPr defTabSz="914400"/>
            <a:r>
              <a:rPr lang="en-US" dirty="0">
                <a:solidFill>
                  <a:schemeClr val="bg1"/>
                </a:solidFill>
              </a:rPr>
              <a:t>Our Team </a:t>
            </a:r>
          </a:p>
        </p:txBody>
      </p:sp>
      <p:sp>
        <p:nvSpPr>
          <p:cNvPr id="13" name="Content Placeholder 2">
            <a:extLst>
              <a:ext uri="{FF2B5EF4-FFF2-40B4-BE49-F238E27FC236}">
                <a16:creationId xmlns:a16="http://schemas.microsoft.com/office/drawing/2014/main" id="{2635864E-1631-717F-53B3-36D20AE39617}"/>
              </a:ext>
            </a:extLst>
          </p:cNvPr>
          <p:cNvSpPr txBox="1">
            <a:spLocks/>
          </p:cNvSpPr>
          <p:nvPr/>
        </p:nvSpPr>
        <p:spPr bwMode="auto">
          <a:xfrm>
            <a:off x="2952750" y="3238500"/>
            <a:ext cx="2095500" cy="3810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0" indent="0" algn="ctr" rtl="0" eaLnBrk="1" fontAlgn="base" hangingPunct="1">
              <a:spcBef>
                <a:spcPct val="20000"/>
              </a:spcBef>
              <a:spcAft>
                <a:spcPct val="0"/>
              </a:spcAft>
              <a:buFont typeface="Arial" charset="0"/>
              <a:buNone/>
              <a:defRPr sz="3600" kern="1200">
                <a:solidFill>
                  <a:srgbClr val="002E5D"/>
                </a:solidFill>
                <a:latin typeface="+mn-lt"/>
                <a:ea typeface="+mn-ea"/>
                <a:cs typeface="+mn-cs"/>
              </a:defRPr>
            </a:lvl1pPr>
            <a:lvl2pPr marL="609585" indent="0" algn="ctr" rtl="0" eaLnBrk="1" fontAlgn="base" hangingPunct="1">
              <a:spcBef>
                <a:spcPct val="20000"/>
              </a:spcBef>
              <a:spcAft>
                <a:spcPct val="0"/>
              </a:spcAft>
              <a:buFont typeface="Arial" charset="0"/>
              <a:buNone/>
              <a:defRPr sz="3733" kern="1200">
                <a:solidFill>
                  <a:schemeClr val="tx1">
                    <a:tint val="75000"/>
                  </a:schemeClr>
                </a:solidFill>
                <a:latin typeface="+mn-lt"/>
                <a:ea typeface="+mn-ea"/>
                <a:cs typeface="+mn-cs"/>
              </a:defRPr>
            </a:lvl2pPr>
            <a:lvl3pPr marL="1219170" indent="0" algn="ctr" rtl="0" eaLnBrk="1" fontAlgn="base" hangingPunct="1">
              <a:spcBef>
                <a:spcPct val="20000"/>
              </a:spcBef>
              <a:spcAft>
                <a:spcPct val="0"/>
              </a:spcAft>
              <a:buFont typeface="Arial" charset="0"/>
              <a:buNone/>
              <a:defRPr sz="3200" kern="1200">
                <a:solidFill>
                  <a:schemeClr val="tx1">
                    <a:tint val="75000"/>
                  </a:schemeClr>
                </a:solidFill>
                <a:latin typeface="+mn-lt"/>
                <a:ea typeface="+mn-ea"/>
                <a:cs typeface="+mn-cs"/>
              </a:defRPr>
            </a:lvl3pPr>
            <a:lvl4pPr marL="1828754" indent="0" algn="ctr" rtl="0" eaLnBrk="1" fontAlgn="base" hangingPunct="1">
              <a:spcBef>
                <a:spcPct val="20000"/>
              </a:spcBef>
              <a:spcAft>
                <a:spcPct val="0"/>
              </a:spcAft>
              <a:buFont typeface="Arial" charset="0"/>
              <a:buNone/>
              <a:defRPr sz="2667" kern="1200">
                <a:solidFill>
                  <a:schemeClr val="tx1">
                    <a:tint val="75000"/>
                  </a:schemeClr>
                </a:solidFill>
                <a:latin typeface="+mn-lt"/>
                <a:ea typeface="+mn-ea"/>
                <a:cs typeface="+mn-cs"/>
              </a:defRPr>
            </a:lvl4pPr>
            <a:lvl5pPr marL="2438339" indent="0" algn="ctr" rtl="0" eaLnBrk="1" fontAlgn="base" hangingPunct="1">
              <a:spcBef>
                <a:spcPct val="20000"/>
              </a:spcBef>
              <a:spcAft>
                <a:spcPct val="0"/>
              </a:spcAft>
              <a:buFont typeface="Arial" charset="0"/>
              <a:buNone/>
              <a:defRPr sz="2667" kern="1200">
                <a:solidFill>
                  <a:schemeClr val="tx1">
                    <a:tint val="75000"/>
                  </a:schemeClr>
                </a:solidFill>
                <a:latin typeface="+mn-lt"/>
                <a:ea typeface="+mn-ea"/>
                <a:cs typeface="+mn-cs"/>
              </a:defRPr>
            </a:lvl5pPr>
            <a:lvl6pPr marL="3047924" indent="0" algn="ctr" defTabSz="121917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6pPr>
            <a:lvl7pPr marL="3657509" indent="0" algn="ctr" defTabSz="121917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7pPr>
            <a:lvl8pPr marL="4267093" indent="0" algn="ctr" defTabSz="121917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8pPr>
            <a:lvl9pPr marL="4876678" indent="0" algn="ctr" defTabSz="121917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9pPr>
          </a:lstStyle>
          <a:p>
            <a:pPr defTabSz="914400"/>
            <a:r>
              <a:rPr lang="en-US" sz="1800" dirty="0">
                <a:solidFill>
                  <a:schemeClr val="tx1"/>
                </a:solidFill>
              </a:rPr>
              <a:t>Alexandra M Hopps</a:t>
            </a:r>
          </a:p>
        </p:txBody>
      </p:sp>
      <p:sp>
        <p:nvSpPr>
          <p:cNvPr id="6" name="Content Placeholder 2">
            <a:extLst>
              <a:ext uri="{FF2B5EF4-FFF2-40B4-BE49-F238E27FC236}">
                <a16:creationId xmlns:a16="http://schemas.microsoft.com/office/drawing/2014/main" id="{AEFEB263-2279-1ED3-D440-43FEEEF65DCD}"/>
              </a:ext>
            </a:extLst>
          </p:cNvPr>
          <p:cNvSpPr txBox="1">
            <a:spLocks/>
          </p:cNvSpPr>
          <p:nvPr/>
        </p:nvSpPr>
        <p:spPr bwMode="auto">
          <a:xfrm>
            <a:off x="7086600" y="3276396"/>
            <a:ext cx="2095500" cy="3810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0" indent="0" algn="ctr" rtl="0" eaLnBrk="1" fontAlgn="base" hangingPunct="1">
              <a:spcBef>
                <a:spcPct val="20000"/>
              </a:spcBef>
              <a:spcAft>
                <a:spcPct val="0"/>
              </a:spcAft>
              <a:buFont typeface="Arial" charset="0"/>
              <a:buNone/>
              <a:defRPr sz="3600" kern="1200">
                <a:solidFill>
                  <a:srgbClr val="002E5D"/>
                </a:solidFill>
                <a:latin typeface="+mn-lt"/>
                <a:ea typeface="+mn-ea"/>
                <a:cs typeface="+mn-cs"/>
              </a:defRPr>
            </a:lvl1pPr>
            <a:lvl2pPr marL="609585" indent="0" algn="ctr" rtl="0" eaLnBrk="1" fontAlgn="base" hangingPunct="1">
              <a:spcBef>
                <a:spcPct val="20000"/>
              </a:spcBef>
              <a:spcAft>
                <a:spcPct val="0"/>
              </a:spcAft>
              <a:buFont typeface="Arial" charset="0"/>
              <a:buNone/>
              <a:defRPr sz="3733" kern="1200">
                <a:solidFill>
                  <a:schemeClr val="tx1">
                    <a:tint val="75000"/>
                  </a:schemeClr>
                </a:solidFill>
                <a:latin typeface="+mn-lt"/>
                <a:ea typeface="+mn-ea"/>
                <a:cs typeface="+mn-cs"/>
              </a:defRPr>
            </a:lvl2pPr>
            <a:lvl3pPr marL="1219170" indent="0" algn="ctr" rtl="0" eaLnBrk="1" fontAlgn="base" hangingPunct="1">
              <a:spcBef>
                <a:spcPct val="20000"/>
              </a:spcBef>
              <a:spcAft>
                <a:spcPct val="0"/>
              </a:spcAft>
              <a:buFont typeface="Arial" charset="0"/>
              <a:buNone/>
              <a:defRPr sz="3200" kern="1200">
                <a:solidFill>
                  <a:schemeClr val="tx1">
                    <a:tint val="75000"/>
                  </a:schemeClr>
                </a:solidFill>
                <a:latin typeface="+mn-lt"/>
                <a:ea typeface="+mn-ea"/>
                <a:cs typeface="+mn-cs"/>
              </a:defRPr>
            </a:lvl3pPr>
            <a:lvl4pPr marL="1828754" indent="0" algn="ctr" rtl="0" eaLnBrk="1" fontAlgn="base" hangingPunct="1">
              <a:spcBef>
                <a:spcPct val="20000"/>
              </a:spcBef>
              <a:spcAft>
                <a:spcPct val="0"/>
              </a:spcAft>
              <a:buFont typeface="Arial" charset="0"/>
              <a:buNone/>
              <a:defRPr sz="2667" kern="1200">
                <a:solidFill>
                  <a:schemeClr val="tx1">
                    <a:tint val="75000"/>
                  </a:schemeClr>
                </a:solidFill>
                <a:latin typeface="+mn-lt"/>
                <a:ea typeface="+mn-ea"/>
                <a:cs typeface="+mn-cs"/>
              </a:defRPr>
            </a:lvl4pPr>
            <a:lvl5pPr marL="2438339" indent="0" algn="ctr" rtl="0" eaLnBrk="1" fontAlgn="base" hangingPunct="1">
              <a:spcBef>
                <a:spcPct val="20000"/>
              </a:spcBef>
              <a:spcAft>
                <a:spcPct val="0"/>
              </a:spcAft>
              <a:buFont typeface="Arial" charset="0"/>
              <a:buNone/>
              <a:defRPr sz="2667" kern="1200">
                <a:solidFill>
                  <a:schemeClr val="tx1">
                    <a:tint val="75000"/>
                  </a:schemeClr>
                </a:solidFill>
                <a:latin typeface="+mn-lt"/>
                <a:ea typeface="+mn-ea"/>
                <a:cs typeface="+mn-cs"/>
              </a:defRPr>
            </a:lvl5pPr>
            <a:lvl6pPr marL="3047924" indent="0" algn="ctr" defTabSz="121917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6pPr>
            <a:lvl7pPr marL="3657509" indent="0" algn="ctr" defTabSz="121917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7pPr>
            <a:lvl8pPr marL="4267093" indent="0" algn="ctr" defTabSz="121917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8pPr>
            <a:lvl9pPr marL="4876678" indent="0" algn="ctr" defTabSz="121917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9pPr>
          </a:lstStyle>
          <a:p>
            <a:pPr defTabSz="914400"/>
            <a:r>
              <a:rPr lang="en-US" sz="1800" dirty="0"/>
              <a:t>Madeline Harmer</a:t>
            </a:r>
            <a:endParaRPr lang="en-US" sz="1800" dirty="0">
              <a:solidFill>
                <a:schemeClr val="tx1"/>
              </a:solidFill>
            </a:endParaRPr>
          </a:p>
        </p:txBody>
      </p:sp>
      <p:sp>
        <p:nvSpPr>
          <p:cNvPr id="7" name="Content Placeholder 2">
            <a:extLst>
              <a:ext uri="{FF2B5EF4-FFF2-40B4-BE49-F238E27FC236}">
                <a16:creationId xmlns:a16="http://schemas.microsoft.com/office/drawing/2014/main" id="{B6574919-962E-A850-94F8-F809CEBBC990}"/>
              </a:ext>
            </a:extLst>
          </p:cNvPr>
          <p:cNvSpPr txBox="1">
            <a:spLocks/>
          </p:cNvSpPr>
          <p:nvPr/>
        </p:nvSpPr>
        <p:spPr bwMode="auto">
          <a:xfrm>
            <a:off x="914400" y="6172200"/>
            <a:ext cx="20955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0" indent="0" algn="ctr" rtl="0" eaLnBrk="1" fontAlgn="base" hangingPunct="1">
              <a:spcBef>
                <a:spcPct val="20000"/>
              </a:spcBef>
              <a:spcAft>
                <a:spcPct val="0"/>
              </a:spcAft>
              <a:buFont typeface="Arial" charset="0"/>
              <a:buNone/>
              <a:defRPr sz="3600" kern="1200">
                <a:solidFill>
                  <a:srgbClr val="002E5D"/>
                </a:solidFill>
                <a:latin typeface="+mn-lt"/>
                <a:ea typeface="+mn-ea"/>
                <a:cs typeface="+mn-cs"/>
              </a:defRPr>
            </a:lvl1pPr>
            <a:lvl2pPr marL="609585" indent="0" algn="ctr" rtl="0" eaLnBrk="1" fontAlgn="base" hangingPunct="1">
              <a:spcBef>
                <a:spcPct val="20000"/>
              </a:spcBef>
              <a:spcAft>
                <a:spcPct val="0"/>
              </a:spcAft>
              <a:buFont typeface="Arial" charset="0"/>
              <a:buNone/>
              <a:defRPr sz="3733" kern="1200">
                <a:solidFill>
                  <a:schemeClr val="tx1">
                    <a:tint val="75000"/>
                  </a:schemeClr>
                </a:solidFill>
                <a:latin typeface="+mn-lt"/>
                <a:ea typeface="+mn-ea"/>
                <a:cs typeface="+mn-cs"/>
              </a:defRPr>
            </a:lvl2pPr>
            <a:lvl3pPr marL="1219170" indent="0" algn="ctr" rtl="0" eaLnBrk="1" fontAlgn="base" hangingPunct="1">
              <a:spcBef>
                <a:spcPct val="20000"/>
              </a:spcBef>
              <a:spcAft>
                <a:spcPct val="0"/>
              </a:spcAft>
              <a:buFont typeface="Arial" charset="0"/>
              <a:buNone/>
              <a:defRPr sz="3200" kern="1200">
                <a:solidFill>
                  <a:schemeClr val="tx1">
                    <a:tint val="75000"/>
                  </a:schemeClr>
                </a:solidFill>
                <a:latin typeface="+mn-lt"/>
                <a:ea typeface="+mn-ea"/>
                <a:cs typeface="+mn-cs"/>
              </a:defRPr>
            </a:lvl3pPr>
            <a:lvl4pPr marL="1828754" indent="0" algn="ctr" rtl="0" eaLnBrk="1" fontAlgn="base" hangingPunct="1">
              <a:spcBef>
                <a:spcPct val="20000"/>
              </a:spcBef>
              <a:spcAft>
                <a:spcPct val="0"/>
              </a:spcAft>
              <a:buFont typeface="Arial" charset="0"/>
              <a:buNone/>
              <a:defRPr sz="2667" kern="1200">
                <a:solidFill>
                  <a:schemeClr val="tx1">
                    <a:tint val="75000"/>
                  </a:schemeClr>
                </a:solidFill>
                <a:latin typeface="+mn-lt"/>
                <a:ea typeface="+mn-ea"/>
                <a:cs typeface="+mn-cs"/>
              </a:defRPr>
            </a:lvl4pPr>
            <a:lvl5pPr marL="2438339" indent="0" algn="ctr" rtl="0" eaLnBrk="1" fontAlgn="base" hangingPunct="1">
              <a:spcBef>
                <a:spcPct val="20000"/>
              </a:spcBef>
              <a:spcAft>
                <a:spcPct val="0"/>
              </a:spcAft>
              <a:buFont typeface="Arial" charset="0"/>
              <a:buNone/>
              <a:defRPr sz="2667" kern="1200">
                <a:solidFill>
                  <a:schemeClr val="tx1">
                    <a:tint val="75000"/>
                  </a:schemeClr>
                </a:solidFill>
                <a:latin typeface="+mn-lt"/>
                <a:ea typeface="+mn-ea"/>
                <a:cs typeface="+mn-cs"/>
              </a:defRPr>
            </a:lvl5pPr>
            <a:lvl6pPr marL="3047924" indent="0" algn="ctr" defTabSz="121917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6pPr>
            <a:lvl7pPr marL="3657509" indent="0" algn="ctr" defTabSz="121917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7pPr>
            <a:lvl8pPr marL="4267093" indent="0" algn="ctr" defTabSz="121917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8pPr>
            <a:lvl9pPr marL="4876678" indent="0" algn="ctr" defTabSz="121917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9pPr>
          </a:lstStyle>
          <a:p>
            <a:pPr defTabSz="914400"/>
            <a:r>
              <a:rPr lang="en-US" sz="1800" dirty="0"/>
              <a:t>Nathan D. Powers</a:t>
            </a:r>
            <a:endParaRPr lang="en-US" sz="1800" dirty="0">
              <a:solidFill>
                <a:schemeClr val="tx1"/>
              </a:solidFill>
            </a:endParaRPr>
          </a:p>
        </p:txBody>
      </p:sp>
      <p:sp>
        <p:nvSpPr>
          <p:cNvPr id="10" name="Content Placeholder 2">
            <a:extLst>
              <a:ext uri="{FF2B5EF4-FFF2-40B4-BE49-F238E27FC236}">
                <a16:creationId xmlns:a16="http://schemas.microsoft.com/office/drawing/2014/main" id="{42F92ACE-54A0-99F3-55EF-BEE726266AE0}"/>
              </a:ext>
            </a:extLst>
          </p:cNvPr>
          <p:cNvSpPr txBox="1">
            <a:spLocks/>
          </p:cNvSpPr>
          <p:nvPr/>
        </p:nvSpPr>
        <p:spPr bwMode="auto">
          <a:xfrm>
            <a:off x="9182100" y="6172200"/>
            <a:ext cx="20955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0" indent="0" algn="ctr" rtl="0" eaLnBrk="1" fontAlgn="base" hangingPunct="1">
              <a:spcBef>
                <a:spcPct val="20000"/>
              </a:spcBef>
              <a:spcAft>
                <a:spcPct val="0"/>
              </a:spcAft>
              <a:buFont typeface="Arial" charset="0"/>
              <a:buNone/>
              <a:defRPr sz="3600" kern="1200">
                <a:solidFill>
                  <a:srgbClr val="002E5D"/>
                </a:solidFill>
                <a:latin typeface="+mn-lt"/>
                <a:ea typeface="+mn-ea"/>
                <a:cs typeface="+mn-cs"/>
              </a:defRPr>
            </a:lvl1pPr>
            <a:lvl2pPr marL="609585" indent="0" algn="ctr" rtl="0" eaLnBrk="1" fontAlgn="base" hangingPunct="1">
              <a:spcBef>
                <a:spcPct val="20000"/>
              </a:spcBef>
              <a:spcAft>
                <a:spcPct val="0"/>
              </a:spcAft>
              <a:buFont typeface="Arial" charset="0"/>
              <a:buNone/>
              <a:defRPr sz="3733" kern="1200">
                <a:solidFill>
                  <a:schemeClr val="tx1">
                    <a:tint val="75000"/>
                  </a:schemeClr>
                </a:solidFill>
                <a:latin typeface="+mn-lt"/>
                <a:ea typeface="+mn-ea"/>
                <a:cs typeface="+mn-cs"/>
              </a:defRPr>
            </a:lvl2pPr>
            <a:lvl3pPr marL="1219170" indent="0" algn="ctr" rtl="0" eaLnBrk="1" fontAlgn="base" hangingPunct="1">
              <a:spcBef>
                <a:spcPct val="20000"/>
              </a:spcBef>
              <a:spcAft>
                <a:spcPct val="0"/>
              </a:spcAft>
              <a:buFont typeface="Arial" charset="0"/>
              <a:buNone/>
              <a:defRPr sz="3200" kern="1200">
                <a:solidFill>
                  <a:schemeClr val="tx1">
                    <a:tint val="75000"/>
                  </a:schemeClr>
                </a:solidFill>
                <a:latin typeface="+mn-lt"/>
                <a:ea typeface="+mn-ea"/>
                <a:cs typeface="+mn-cs"/>
              </a:defRPr>
            </a:lvl3pPr>
            <a:lvl4pPr marL="1828754" indent="0" algn="ctr" rtl="0" eaLnBrk="1" fontAlgn="base" hangingPunct="1">
              <a:spcBef>
                <a:spcPct val="20000"/>
              </a:spcBef>
              <a:spcAft>
                <a:spcPct val="0"/>
              </a:spcAft>
              <a:buFont typeface="Arial" charset="0"/>
              <a:buNone/>
              <a:defRPr sz="2667" kern="1200">
                <a:solidFill>
                  <a:schemeClr val="tx1">
                    <a:tint val="75000"/>
                  </a:schemeClr>
                </a:solidFill>
                <a:latin typeface="+mn-lt"/>
                <a:ea typeface="+mn-ea"/>
                <a:cs typeface="+mn-cs"/>
              </a:defRPr>
            </a:lvl4pPr>
            <a:lvl5pPr marL="2438339" indent="0" algn="ctr" rtl="0" eaLnBrk="1" fontAlgn="base" hangingPunct="1">
              <a:spcBef>
                <a:spcPct val="20000"/>
              </a:spcBef>
              <a:spcAft>
                <a:spcPct val="0"/>
              </a:spcAft>
              <a:buFont typeface="Arial" charset="0"/>
              <a:buNone/>
              <a:defRPr sz="2667" kern="1200">
                <a:solidFill>
                  <a:schemeClr val="tx1">
                    <a:tint val="75000"/>
                  </a:schemeClr>
                </a:solidFill>
                <a:latin typeface="+mn-lt"/>
                <a:ea typeface="+mn-ea"/>
                <a:cs typeface="+mn-cs"/>
              </a:defRPr>
            </a:lvl5pPr>
            <a:lvl6pPr marL="3047924" indent="0" algn="ctr" defTabSz="121917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6pPr>
            <a:lvl7pPr marL="3657509" indent="0" algn="ctr" defTabSz="121917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7pPr>
            <a:lvl8pPr marL="4267093" indent="0" algn="ctr" defTabSz="121917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8pPr>
            <a:lvl9pPr marL="4876678" indent="0" algn="ctr" defTabSz="121917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9pPr>
          </a:lstStyle>
          <a:p>
            <a:pPr defTabSz="914400"/>
            <a:r>
              <a:rPr lang="en-US" sz="1800" dirty="0"/>
              <a:t>Adam </a:t>
            </a:r>
            <a:r>
              <a:rPr lang="en-US" sz="1800" dirty="0" err="1"/>
              <a:t>Bennion</a:t>
            </a:r>
            <a:endParaRPr lang="en-US" sz="1800" dirty="0">
              <a:solidFill>
                <a:schemeClr val="tx1"/>
              </a:solidFill>
            </a:endParaRPr>
          </a:p>
        </p:txBody>
      </p:sp>
      <p:sp>
        <p:nvSpPr>
          <p:cNvPr id="11" name="Content Placeholder 2">
            <a:extLst>
              <a:ext uri="{FF2B5EF4-FFF2-40B4-BE49-F238E27FC236}">
                <a16:creationId xmlns:a16="http://schemas.microsoft.com/office/drawing/2014/main" id="{FF313207-F990-71C0-86EB-EE1ABA77DCCC}"/>
              </a:ext>
            </a:extLst>
          </p:cNvPr>
          <p:cNvSpPr txBox="1">
            <a:spLocks/>
          </p:cNvSpPr>
          <p:nvPr/>
        </p:nvSpPr>
        <p:spPr bwMode="auto">
          <a:xfrm>
            <a:off x="5048250" y="6184540"/>
            <a:ext cx="2095500" cy="3810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0" indent="0" algn="ctr" rtl="0" eaLnBrk="1" fontAlgn="base" hangingPunct="1">
              <a:spcBef>
                <a:spcPct val="20000"/>
              </a:spcBef>
              <a:spcAft>
                <a:spcPct val="0"/>
              </a:spcAft>
              <a:buFont typeface="Arial" charset="0"/>
              <a:buNone/>
              <a:defRPr sz="3600" kern="1200">
                <a:solidFill>
                  <a:srgbClr val="002E5D"/>
                </a:solidFill>
                <a:latin typeface="+mn-lt"/>
                <a:ea typeface="+mn-ea"/>
                <a:cs typeface="+mn-cs"/>
              </a:defRPr>
            </a:lvl1pPr>
            <a:lvl2pPr marL="609585" indent="0" algn="ctr" rtl="0" eaLnBrk="1" fontAlgn="base" hangingPunct="1">
              <a:spcBef>
                <a:spcPct val="20000"/>
              </a:spcBef>
              <a:spcAft>
                <a:spcPct val="0"/>
              </a:spcAft>
              <a:buFont typeface="Arial" charset="0"/>
              <a:buNone/>
              <a:defRPr sz="3733" kern="1200">
                <a:solidFill>
                  <a:schemeClr val="tx1">
                    <a:tint val="75000"/>
                  </a:schemeClr>
                </a:solidFill>
                <a:latin typeface="+mn-lt"/>
                <a:ea typeface="+mn-ea"/>
                <a:cs typeface="+mn-cs"/>
              </a:defRPr>
            </a:lvl2pPr>
            <a:lvl3pPr marL="1219170" indent="0" algn="ctr" rtl="0" eaLnBrk="1" fontAlgn="base" hangingPunct="1">
              <a:spcBef>
                <a:spcPct val="20000"/>
              </a:spcBef>
              <a:spcAft>
                <a:spcPct val="0"/>
              </a:spcAft>
              <a:buFont typeface="Arial" charset="0"/>
              <a:buNone/>
              <a:defRPr sz="3200" kern="1200">
                <a:solidFill>
                  <a:schemeClr val="tx1">
                    <a:tint val="75000"/>
                  </a:schemeClr>
                </a:solidFill>
                <a:latin typeface="+mn-lt"/>
                <a:ea typeface="+mn-ea"/>
                <a:cs typeface="+mn-cs"/>
              </a:defRPr>
            </a:lvl3pPr>
            <a:lvl4pPr marL="1828754" indent="0" algn="ctr" rtl="0" eaLnBrk="1" fontAlgn="base" hangingPunct="1">
              <a:spcBef>
                <a:spcPct val="20000"/>
              </a:spcBef>
              <a:spcAft>
                <a:spcPct val="0"/>
              </a:spcAft>
              <a:buFont typeface="Arial" charset="0"/>
              <a:buNone/>
              <a:defRPr sz="2667" kern="1200">
                <a:solidFill>
                  <a:schemeClr val="tx1">
                    <a:tint val="75000"/>
                  </a:schemeClr>
                </a:solidFill>
                <a:latin typeface="+mn-lt"/>
                <a:ea typeface="+mn-ea"/>
                <a:cs typeface="+mn-cs"/>
              </a:defRPr>
            </a:lvl4pPr>
            <a:lvl5pPr marL="2438339" indent="0" algn="ctr" rtl="0" eaLnBrk="1" fontAlgn="base" hangingPunct="1">
              <a:spcBef>
                <a:spcPct val="20000"/>
              </a:spcBef>
              <a:spcAft>
                <a:spcPct val="0"/>
              </a:spcAft>
              <a:buFont typeface="Arial" charset="0"/>
              <a:buNone/>
              <a:defRPr sz="2667" kern="1200">
                <a:solidFill>
                  <a:schemeClr val="tx1">
                    <a:tint val="75000"/>
                  </a:schemeClr>
                </a:solidFill>
                <a:latin typeface="+mn-lt"/>
                <a:ea typeface="+mn-ea"/>
                <a:cs typeface="+mn-cs"/>
              </a:defRPr>
            </a:lvl5pPr>
            <a:lvl6pPr marL="3047924" indent="0" algn="ctr" defTabSz="121917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6pPr>
            <a:lvl7pPr marL="3657509" indent="0" algn="ctr" defTabSz="121917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7pPr>
            <a:lvl8pPr marL="4267093" indent="0" algn="ctr" defTabSz="121917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8pPr>
            <a:lvl9pPr marL="4876678" indent="0" algn="ctr" defTabSz="121917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9pPr>
          </a:lstStyle>
          <a:p>
            <a:pPr defTabSz="914400"/>
            <a:r>
              <a:rPr lang="en-US" sz="1800" dirty="0"/>
              <a:t>M. Jeannette Lawler</a:t>
            </a:r>
            <a:endParaRPr lang="en-US" sz="1800" dirty="0">
              <a:solidFill>
                <a:schemeClr val="tx1"/>
              </a:solidFill>
            </a:endParaRPr>
          </a:p>
        </p:txBody>
      </p:sp>
      <p:pic>
        <p:nvPicPr>
          <p:cNvPr id="4" name="Picture 3" descr="A person wearing glasses&#10;&#10;Description automatically generated with low confidence">
            <a:extLst>
              <a:ext uri="{FF2B5EF4-FFF2-40B4-BE49-F238E27FC236}">
                <a16:creationId xmlns:a16="http://schemas.microsoft.com/office/drawing/2014/main" id="{D399FF62-BD8F-A27C-2BAA-8123CDE6B67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81471" y="3950988"/>
            <a:ext cx="1561357" cy="2185900"/>
          </a:xfrm>
          <a:prstGeom prst="rect">
            <a:avLst/>
          </a:prstGeom>
        </p:spPr>
      </p:pic>
      <p:pic>
        <p:nvPicPr>
          <p:cNvPr id="12" name="Picture 11" descr="A person wearing glasses&#10;&#10;Description automatically generated with low confidence">
            <a:extLst>
              <a:ext uri="{FF2B5EF4-FFF2-40B4-BE49-F238E27FC236}">
                <a16:creationId xmlns:a16="http://schemas.microsoft.com/office/drawing/2014/main" id="{441C0EA5-B253-04EA-E3D9-57EC32F8D18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315321" y="3950988"/>
            <a:ext cx="1561357" cy="2185900"/>
          </a:xfrm>
          <a:prstGeom prst="rect">
            <a:avLst/>
          </a:prstGeom>
        </p:spPr>
      </p:pic>
      <p:pic>
        <p:nvPicPr>
          <p:cNvPr id="15" name="Picture 14" descr="A person wearing a blue shirt and tie&#10;&#10;Description automatically generated with low confidence">
            <a:extLst>
              <a:ext uri="{FF2B5EF4-FFF2-40B4-BE49-F238E27FC236}">
                <a16:creationId xmlns:a16="http://schemas.microsoft.com/office/drawing/2014/main" id="{DA3C3C8E-4CF1-7B0C-5A7B-AD36D05007DA}"/>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446" t="2035" r="446" b="4631"/>
          <a:stretch/>
        </p:blipFill>
        <p:spPr>
          <a:xfrm>
            <a:off x="9480673" y="3998640"/>
            <a:ext cx="1561357" cy="2185900"/>
          </a:xfrm>
          <a:prstGeom prst="rect">
            <a:avLst/>
          </a:prstGeom>
        </p:spPr>
      </p:pic>
      <p:sp>
        <p:nvSpPr>
          <p:cNvPr id="14" name="TextBox 13">
            <a:extLst>
              <a:ext uri="{FF2B5EF4-FFF2-40B4-BE49-F238E27FC236}">
                <a16:creationId xmlns:a16="http://schemas.microsoft.com/office/drawing/2014/main" id="{97FF9D91-82B0-83EA-C142-47C053BA0FD0}"/>
              </a:ext>
            </a:extLst>
          </p:cNvPr>
          <p:cNvSpPr txBox="1"/>
          <p:nvPr/>
        </p:nvSpPr>
        <p:spPr>
          <a:xfrm>
            <a:off x="11658600" y="6309154"/>
            <a:ext cx="561278" cy="461665"/>
          </a:xfrm>
          <a:prstGeom prst="rect">
            <a:avLst/>
          </a:prstGeom>
          <a:noFill/>
        </p:spPr>
        <p:txBody>
          <a:bodyPr wrap="square" rtlCol="0">
            <a:spAutoFit/>
          </a:bodyPr>
          <a:lstStyle/>
          <a:p>
            <a:r>
              <a:rPr lang="en-US" dirty="0"/>
              <a:t>11 </a:t>
            </a:r>
          </a:p>
        </p:txBody>
      </p:sp>
      <p:pic>
        <p:nvPicPr>
          <p:cNvPr id="5" name="Picture 4" descr="A person smiling for the camera&#10;&#10;Description automatically generated with medium confidence">
            <a:extLst>
              <a:ext uri="{FF2B5EF4-FFF2-40B4-BE49-F238E27FC236}">
                <a16:creationId xmlns:a16="http://schemas.microsoft.com/office/drawing/2014/main" id="{2A511574-C6E4-013D-D5A5-95F0A4777418}"/>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21107" r="18148"/>
          <a:stretch/>
        </p:blipFill>
        <p:spPr>
          <a:xfrm>
            <a:off x="3061525" y="1177459"/>
            <a:ext cx="1877950" cy="2061041"/>
          </a:xfrm>
          <a:prstGeom prst="rect">
            <a:avLst/>
          </a:prstGeom>
        </p:spPr>
      </p:pic>
      <p:pic>
        <p:nvPicPr>
          <p:cNvPr id="17" name="Picture 16">
            <a:extLst>
              <a:ext uri="{FF2B5EF4-FFF2-40B4-BE49-F238E27FC236}">
                <a16:creationId xmlns:a16="http://schemas.microsoft.com/office/drawing/2014/main" id="{A10775CE-8D42-C135-6C36-48DA21FBB593}"/>
              </a:ext>
            </a:extLst>
          </p:cNvPr>
          <p:cNvPicPr>
            <a:picLocks noChangeAspect="1"/>
          </p:cNvPicPr>
          <p:nvPr/>
        </p:nvPicPr>
        <p:blipFill rotWithShape="1">
          <a:blip r:embed="rId9"/>
          <a:srcRect l="-1" t="2879" r="2769" b="11782"/>
          <a:stretch/>
        </p:blipFill>
        <p:spPr>
          <a:xfrm>
            <a:off x="7221368" y="1215355"/>
            <a:ext cx="1825963" cy="2061041"/>
          </a:xfrm>
          <a:prstGeom prst="rect">
            <a:avLst/>
          </a:prstGeom>
        </p:spPr>
      </p:pic>
    </p:spTree>
    <p:extLst>
      <p:ext uri="{BB962C8B-B14F-4D97-AF65-F5344CB8AC3E}">
        <p14:creationId xmlns:p14="http://schemas.microsoft.com/office/powerpoint/2010/main" val="41949689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Logo&#10;&#10;Description automatically generated">
            <a:extLst>
              <a:ext uri="{FF2B5EF4-FFF2-40B4-BE49-F238E27FC236}">
                <a16:creationId xmlns:a16="http://schemas.microsoft.com/office/drawing/2014/main" id="{405B9BDA-D487-1DAA-8546-B54C8C0B63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20400" y="0"/>
            <a:ext cx="1496439" cy="841747"/>
          </a:xfrm>
          <a:prstGeom prst="rect">
            <a:avLst/>
          </a:prstGeom>
        </p:spPr>
      </p:pic>
      <p:pic>
        <p:nvPicPr>
          <p:cNvPr id="8" name="Picture 7" descr="Logo&#10;&#10;Description automatically generated">
            <a:extLst>
              <a:ext uri="{FF2B5EF4-FFF2-40B4-BE49-F238E27FC236}">
                <a16:creationId xmlns:a16="http://schemas.microsoft.com/office/drawing/2014/main" id="{D4361094-2B25-4FF5-5483-3BC3D3381343}"/>
              </a:ext>
            </a:extLst>
          </p:cNvPr>
          <p:cNvPicPr>
            <a:picLocks noChangeAspect="1"/>
          </p:cNvPicPr>
          <p:nvPr/>
        </p:nvPicPr>
        <p:blipFill rotWithShape="1">
          <a:blip r:embed="rId3">
            <a:extLst>
              <a:ext uri="{28A0092B-C50C-407E-A947-70E740481C1C}">
                <a14:useLocalDpi xmlns:a14="http://schemas.microsoft.com/office/drawing/2010/main" val="0"/>
              </a:ext>
            </a:extLst>
          </a:blip>
          <a:srcRect l="82500" t="5555" b="82752"/>
          <a:stretch/>
        </p:blipFill>
        <p:spPr>
          <a:xfrm>
            <a:off x="0" y="-75817"/>
            <a:ext cx="11049000" cy="914017"/>
          </a:xfrm>
          <a:prstGeom prst="rect">
            <a:avLst/>
          </a:prstGeom>
        </p:spPr>
      </p:pic>
      <p:sp>
        <p:nvSpPr>
          <p:cNvPr id="9" name="Title 1">
            <a:extLst>
              <a:ext uri="{FF2B5EF4-FFF2-40B4-BE49-F238E27FC236}">
                <a16:creationId xmlns:a16="http://schemas.microsoft.com/office/drawing/2014/main" id="{C63B0984-0E73-CD05-130A-51C5EA4D1C03}"/>
              </a:ext>
            </a:extLst>
          </p:cNvPr>
          <p:cNvSpPr txBox="1">
            <a:spLocks/>
          </p:cNvSpPr>
          <p:nvPr/>
        </p:nvSpPr>
        <p:spPr bwMode="auto">
          <a:xfrm>
            <a:off x="557720" y="0"/>
            <a:ext cx="11049000" cy="8382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5333" u="none" kern="1200">
                <a:solidFill>
                  <a:srgbClr val="141414"/>
                </a:solidFill>
                <a:latin typeface="+mj-lt"/>
                <a:ea typeface="+mj-ea"/>
                <a:cs typeface="+mj-cs"/>
              </a:defRPr>
            </a:lvl1pPr>
            <a:lvl2pPr algn="ctr" rtl="0" eaLnBrk="1" fontAlgn="base" hangingPunct="1">
              <a:spcBef>
                <a:spcPct val="0"/>
              </a:spcBef>
              <a:spcAft>
                <a:spcPct val="0"/>
              </a:spcAft>
              <a:defRPr sz="5333">
                <a:solidFill>
                  <a:schemeClr val="tx1"/>
                </a:solidFill>
                <a:latin typeface="Calibri" pitchFamily="34" charset="0"/>
              </a:defRPr>
            </a:lvl2pPr>
            <a:lvl3pPr algn="ctr" rtl="0" eaLnBrk="1" fontAlgn="base" hangingPunct="1">
              <a:spcBef>
                <a:spcPct val="0"/>
              </a:spcBef>
              <a:spcAft>
                <a:spcPct val="0"/>
              </a:spcAft>
              <a:defRPr sz="5333">
                <a:solidFill>
                  <a:schemeClr val="tx1"/>
                </a:solidFill>
                <a:latin typeface="Calibri" pitchFamily="34" charset="0"/>
              </a:defRPr>
            </a:lvl3pPr>
            <a:lvl4pPr algn="ctr" rtl="0" eaLnBrk="1" fontAlgn="base" hangingPunct="1">
              <a:spcBef>
                <a:spcPct val="0"/>
              </a:spcBef>
              <a:spcAft>
                <a:spcPct val="0"/>
              </a:spcAft>
              <a:defRPr sz="5333">
                <a:solidFill>
                  <a:schemeClr val="tx1"/>
                </a:solidFill>
                <a:latin typeface="Calibri" pitchFamily="34" charset="0"/>
              </a:defRPr>
            </a:lvl4pPr>
            <a:lvl5pPr algn="ctr" rtl="0" eaLnBrk="1" fontAlgn="base" hangingPunct="1">
              <a:spcBef>
                <a:spcPct val="0"/>
              </a:spcBef>
              <a:spcAft>
                <a:spcPct val="0"/>
              </a:spcAft>
              <a:defRPr sz="5333">
                <a:solidFill>
                  <a:schemeClr val="tx1"/>
                </a:solidFill>
                <a:latin typeface="Calibri" pitchFamily="34" charset="0"/>
              </a:defRPr>
            </a:lvl5pPr>
            <a:lvl6pPr marL="609585" algn="ctr" rtl="0" eaLnBrk="1" fontAlgn="base" hangingPunct="1">
              <a:spcBef>
                <a:spcPct val="0"/>
              </a:spcBef>
              <a:spcAft>
                <a:spcPct val="0"/>
              </a:spcAft>
              <a:defRPr sz="5333">
                <a:solidFill>
                  <a:schemeClr val="tx1"/>
                </a:solidFill>
                <a:latin typeface="Calibri" pitchFamily="34" charset="0"/>
              </a:defRPr>
            </a:lvl6pPr>
            <a:lvl7pPr marL="1219170" algn="ctr" rtl="0" eaLnBrk="1" fontAlgn="base" hangingPunct="1">
              <a:spcBef>
                <a:spcPct val="0"/>
              </a:spcBef>
              <a:spcAft>
                <a:spcPct val="0"/>
              </a:spcAft>
              <a:defRPr sz="5333">
                <a:solidFill>
                  <a:schemeClr val="tx1"/>
                </a:solidFill>
                <a:latin typeface="Calibri" pitchFamily="34" charset="0"/>
              </a:defRPr>
            </a:lvl7pPr>
            <a:lvl8pPr marL="1828754" algn="ctr" rtl="0" eaLnBrk="1" fontAlgn="base" hangingPunct="1">
              <a:spcBef>
                <a:spcPct val="0"/>
              </a:spcBef>
              <a:spcAft>
                <a:spcPct val="0"/>
              </a:spcAft>
              <a:defRPr sz="5333">
                <a:solidFill>
                  <a:schemeClr val="tx1"/>
                </a:solidFill>
                <a:latin typeface="Calibri" pitchFamily="34" charset="0"/>
              </a:defRPr>
            </a:lvl8pPr>
            <a:lvl9pPr marL="2438339" algn="ctr" rtl="0" eaLnBrk="1" fontAlgn="base" hangingPunct="1">
              <a:spcBef>
                <a:spcPct val="0"/>
              </a:spcBef>
              <a:spcAft>
                <a:spcPct val="0"/>
              </a:spcAft>
              <a:defRPr sz="5333">
                <a:solidFill>
                  <a:schemeClr val="tx1"/>
                </a:solidFill>
                <a:latin typeface="Calibri" pitchFamily="34" charset="0"/>
              </a:defRPr>
            </a:lvl9pPr>
          </a:lstStyle>
          <a:p>
            <a:pPr defTabSz="914400"/>
            <a:endParaRPr lang="en-US" dirty="0">
              <a:solidFill>
                <a:schemeClr val="bg1"/>
              </a:solidFill>
            </a:endParaRPr>
          </a:p>
        </p:txBody>
      </p:sp>
      <p:pic>
        <p:nvPicPr>
          <p:cNvPr id="4" name="Picture 3" descr="A picture containing close&#10;&#10;Description automatically generated">
            <a:extLst>
              <a:ext uri="{FF2B5EF4-FFF2-40B4-BE49-F238E27FC236}">
                <a16:creationId xmlns:a16="http://schemas.microsoft.com/office/drawing/2014/main" id="{A783A0E3-5642-C412-7EEB-265375C709B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66900" y="1524000"/>
            <a:ext cx="8458200" cy="4229100"/>
          </a:xfrm>
          <a:prstGeom prst="rect">
            <a:avLst/>
          </a:prstGeom>
        </p:spPr>
      </p:pic>
      <p:sp>
        <p:nvSpPr>
          <p:cNvPr id="10" name="Title 1">
            <a:extLst>
              <a:ext uri="{FF2B5EF4-FFF2-40B4-BE49-F238E27FC236}">
                <a16:creationId xmlns:a16="http://schemas.microsoft.com/office/drawing/2014/main" id="{58277860-C7CB-6BA3-8A20-1733B91F123D}"/>
              </a:ext>
            </a:extLst>
          </p:cNvPr>
          <p:cNvSpPr txBox="1">
            <a:spLocks/>
          </p:cNvSpPr>
          <p:nvPr/>
        </p:nvSpPr>
        <p:spPr bwMode="auto">
          <a:xfrm>
            <a:off x="-114300" y="0"/>
            <a:ext cx="11049000" cy="8382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5333" u="none" kern="1200">
                <a:solidFill>
                  <a:srgbClr val="141414"/>
                </a:solidFill>
                <a:latin typeface="+mj-lt"/>
                <a:ea typeface="+mj-ea"/>
                <a:cs typeface="+mj-cs"/>
              </a:defRPr>
            </a:lvl1pPr>
            <a:lvl2pPr algn="ctr" rtl="0" eaLnBrk="1" fontAlgn="base" hangingPunct="1">
              <a:spcBef>
                <a:spcPct val="0"/>
              </a:spcBef>
              <a:spcAft>
                <a:spcPct val="0"/>
              </a:spcAft>
              <a:defRPr sz="5333">
                <a:solidFill>
                  <a:schemeClr val="tx1"/>
                </a:solidFill>
                <a:latin typeface="Calibri" pitchFamily="34" charset="0"/>
              </a:defRPr>
            </a:lvl2pPr>
            <a:lvl3pPr algn="ctr" rtl="0" eaLnBrk="1" fontAlgn="base" hangingPunct="1">
              <a:spcBef>
                <a:spcPct val="0"/>
              </a:spcBef>
              <a:spcAft>
                <a:spcPct val="0"/>
              </a:spcAft>
              <a:defRPr sz="5333">
                <a:solidFill>
                  <a:schemeClr val="tx1"/>
                </a:solidFill>
                <a:latin typeface="Calibri" pitchFamily="34" charset="0"/>
              </a:defRPr>
            </a:lvl3pPr>
            <a:lvl4pPr algn="ctr" rtl="0" eaLnBrk="1" fontAlgn="base" hangingPunct="1">
              <a:spcBef>
                <a:spcPct val="0"/>
              </a:spcBef>
              <a:spcAft>
                <a:spcPct val="0"/>
              </a:spcAft>
              <a:defRPr sz="5333">
                <a:solidFill>
                  <a:schemeClr val="tx1"/>
                </a:solidFill>
                <a:latin typeface="Calibri" pitchFamily="34" charset="0"/>
              </a:defRPr>
            </a:lvl4pPr>
            <a:lvl5pPr algn="ctr" rtl="0" eaLnBrk="1" fontAlgn="base" hangingPunct="1">
              <a:spcBef>
                <a:spcPct val="0"/>
              </a:spcBef>
              <a:spcAft>
                <a:spcPct val="0"/>
              </a:spcAft>
              <a:defRPr sz="5333">
                <a:solidFill>
                  <a:schemeClr val="tx1"/>
                </a:solidFill>
                <a:latin typeface="Calibri" pitchFamily="34" charset="0"/>
              </a:defRPr>
            </a:lvl5pPr>
            <a:lvl6pPr marL="609585" algn="ctr" rtl="0" eaLnBrk="1" fontAlgn="base" hangingPunct="1">
              <a:spcBef>
                <a:spcPct val="0"/>
              </a:spcBef>
              <a:spcAft>
                <a:spcPct val="0"/>
              </a:spcAft>
              <a:defRPr sz="5333">
                <a:solidFill>
                  <a:schemeClr val="tx1"/>
                </a:solidFill>
                <a:latin typeface="Calibri" pitchFamily="34" charset="0"/>
              </a:defRPr>
            </a:lvl6pPr>
            <a:lvl7pPr marL="1219170" algn="ctr" rtl="0" eaLnBrk="1" fontAlgn="base" hangingPunct="1">
              <a:spcBef>
                <a:spcPct val="0"/>
              </a:spcBef>
              <a:spcAft>
                <a:spcPct val="0"/>
              </a:spcAft>
              <a:defRPr sz="5333">
                <a:solidFill>
                  <a:schemeClr val="tx1"/>
                </a:solidFill>
                <a:latin typeface="Calibri" pitchFamily="34" charset="0"/>
              </a:defRPr>
            </a:lvl7pPr>
            <a:lvl8pPr marL="1828754" algn="ctr" rtl="0" eaLnBrk="1" fontAlgn="base" hangingPunct="1">
              <a:spcBef>
                <a:spcPct val="0"/>
              </a:spcBef>
              <a:spcAft>
                <a:spcPct val="0"/>
              </a:spcAft>
              <a:defRPr sz="5333">
                <a:solidFill>
                  <a:schemeClr val="tx1"/>
                </a:solidFill>
                <a:latin typeface="Calibri" pitchFamily="34" charset="0"/>
              </a:defRPr>
            </a:lvl8pPr>
            <a:lvl9pPr marL="2438339" algn="ctr" rtl="0" eaLnBrk="1" fontAlgn="base" hangingPunct="1">
              <a:spcBef>
                <a:spcPct val="0"/>
              </a:spcBef>
              <a:spcAft>
                <a:spcPct val="0"/>
              </a:spcAft>
              <a:defRPr sz="5333">
                <a:solidFill>
                  <a:schemeClr val="tx1"/>
                </a:solidFill>
                <a:latin typeface="Calibri" pitchFamily="34" charset="0"/>
              </a:defRPr>
            </a:lvl9pPr>
          </a:lstStyle>
          <a:p>
            <a:pPr defTabSz="914400"/>
            <a:r>
              <a:rPr lang="en-US" dirty="0">
                <a:solidFill>
                  <a:schemeClr val="bg1"/>
                </a:solidFill>
              </a:rPr>
              <a:t>Questions?</a:t>
            </a:r>
          </a:p>
        </p:txBody>
      </p:sp>
      <p:sp>
        <p:nvSpPr>
          <p:cNvPr id="7" name="TextBox 6">
            <a:extLst>
              <a:ext uri="{FF2B5EF4-FFF2-40B4-BE49-F238E27FC236}">
                <a16:creationId xmlns:a16="http://schemas.microsoft.com/office/drawing/2014/main" id="{6E8568BE-E614-6F76-F134-5EAC483C6DDB}"/>
              </a:ext>
            </a:extLst>
          </p:cNvPr>
          <p:cNvSpPr txBox="1"/>
          <p:nvPr/>
        </p:nvSpPr>
        <p:spPr>
          <a:xfrm>
            <a:off x="11606720" y="6309154"/>
            <a:ext cx="613158" cy="461665"/>
          </a:xfrm>
          <a:prstGeom prst="rect">
            <a:avLst/>
          </a:prstGeom>
          <a:noFill/>
        </p:spPr>
        <p:txBody>
          <a:bodyPr wrap="square" rtlCol="0">
            <a:spAutoFit/>
          </a:bodyPr>
          <a:lstStyle/>
          <a:p>
            <a:r>
              <a:rPr lang="en-US" dirty="0"/>
              <a:t>12 </a:t>
            </a:r>
          </a:p>
        </p:txBody>
      </p:sp>
    </p:spTree>
    <p:extLst>
      <p:ext uri="{BB962C8B-B14F-4D97-AF65-F5344CB8AC3E}">
        <p14:creationId xmlns:p14="http://schemas.microsoft.com/office/powerpoint/2010/main" val="5403257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Logo&#10;&#10;Description automatically generated">
            <a:extLst>
              <a:ext uri="{FF2B5EF4-FFF2-40B4-BE49-F238E27FC236}">
                <a16:creationId xmlns:a16="http://schemas.microsoft.com/office/drawing/2014/main" id="{405B9BDA-D487-1DAA-8546-B54C8C0B634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20400" y="0"/>
            <a:ext cx="1496439" cy="841747"/>
          </a:xfrm>
          <a:prstGeom prst="rect">
            <a:avLst/>
          </a:prstGeom>
        </p:spPr>
      </p:pic>
      <p:pic>
        <p:nvPicPr>
          <p:cNvPr id="8" name="Picture 7" descr="Logo&#10;&#10;Description automatically generated">
            <a:extLst>
              <a:ext uri="{FF2B5EF4-FFF2-40B4-BE49-F238E27FC236}">
                <a16:creationId xmlns:a16="http://schemas.microsoft.com/office/drawing/2014/main" id="{D4361094-2B25-4FF5-5483-3BC3D3381343}"/>
              </a:ext>
            </a:extLst>
          </p:cNvPr>
          <p:cNvPicPr>
            <a:picLocks noChangeAspect="1"/>
          </p:cNvPicPr>
          <p:nvPr/>
        </p:nvPicPr>
        <p:blipFill rotWithShape="1">
          <a:blip r:embed="rId4">
            <a:extLst>
              <a:ext uri="{28A0092B-C50C-407E-A947-70E740481C1C}">
                <a14:useLocalDpi xmlns:a14="http://schemas.microsoft.com/office/drawing/2010/main" val="0"/>
              </a:ext>
            </a:extLst>
          </a:blip>
          <a:srcRect l="82500" t="5555" b="82752"/>
          <a:stretch/>
        </p:blipFill>
        <p:spPr>
          <a:xfrm>
            <a:off x="0" y="-75817"/>
            <a:ext cx="11049000" cy="914017"/>
          </a:xfrm>
          <a:prstGeom prst="rect">
            <a:avLst/>
          </a:prstGeom>
        </p:spPr>
      </p:pic>
      <p:sp>
        <p:nvSpPr>
          <p:cNvPr id="13" name="Content Placeholder 2">
            <a:extLst>
              <a:ext uri="{FF2B5EF4-FFF2-40B4-BE49-F238E27FC236}">
                <a16:creationId xmlns:a16="http://schemas.microsoft.com/office/drawing/2014/main" id="{2635864E-1631-717F-53B3-36D20AE39617}"/>
              </a:ext>
            </a:extLst>
          </p:cNvPr>
          <p:cNvSpPr txBox="1">
            <a:spLocks/>
          </p:cNvSpPr>
          <p:nvPr/>
        </p:nvSpPr>
        <p:spPr bwMode="auto">
          <a:xfrm>
            <a:off x="685800" y="857962"/>
            <a:ext cx="10820400" cy="3200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0" indent="0" algn="ctr" rtl="0" eaLnBrk="1" fontAlgn="base" hangingPunct="1">
              <a:spcBef>
                <a:spcPct val="20000"/>
              </a:spcBef>
              <a:spcAft>
                <a:spcPct val="0"/>
              </a:spcAft>
              <a:buFont typeface="Arial" charset="0"/>
              <a:buNone/>
              <a:defRPr sz="3600" kern="1200">
                <a:solidFill>
                  <a:srgbClr val="002E5D"/>
                </a:solidFill>
                <a:latin typeface="+mn-lt"/>
                <a:ea typeface="+mn-ea"/>
                <a:cs typeface="+mn-cs"/>
              </a:defRPr>
            </a:lvl1pPr>
            <a:lvl2pPr marL="609585" indent="0" algn="ctr" rtl="0" eaLnBrk="1" fontAlgn="base" hangingPunct="1">
              <a:spcBef>
                <a:spcPct val="20000"/>
              </a:spcBef>
              <a:spcAft>
                <a:spcPct val="0"/>
              </a:spcAft>
              <a:buFont typeface="Arial" charset="0"/>
              <a:buNone/>
              <a:defRPr sz="3733" kern="1200">
                <a:solidFill>
                  <a:schemeClr val="tx1">
                    <a:tint val="75000"/>
                  </a:schemeClr>
                </a:solidFill>
                <a:latin typeface="+mn-lt"/>
                <a:ea typeface="+mn-ea"/>
                <a:cs typeface="+mn-cs"/>
              </a:defRPr>
            </a:lvl2pPr>
            <a:lvl3pPr marL="1219170" indent="0" algn="ctr" rtl="0" eaLnBrk="1" fontAlgn="base" hangingPunct="1">
              <a:spcBef>
                <a:spcPct val="20000"/>
              </a:spcBef>
              <a:spcAft>
                <a:spcPct val="0"/>
              </a:spcAft>
              <a:buFont typeface="Arial" charset="0"/>
              <a:buNone/>
              <a:defRPr sz="3200" kern="1200">
                <a:solidFill>
                  <a:schemeClr val="tx1">
                    <a:tint val="75000"/>
                  </a:schemeClr>
                </a:solidFill>
                <a:latin typeface="+mn-lt"/>
                <a:ea typeface="+mn-ea"/>
                <a:cs typeface="+mn-cs"/>
              </a:defRPr>
            </a:lvl3pPr>
            <a:lvl4pPr marL="1828754" indent="0" algn="ctr" rtl="0" eaLnBrk="1" fontAlgn="base" hangingPunct="1">
              <a:spcBef>
                <a:spcPct val="20000"/>
              </a:spcBef>
              <a:spcAft>
                <a:spcPct val="0"/>
              </a:spcAft>
              <a:buFont typeface="Arial" charset="0"/>
              <a:buNone/>
              <a:defRPr sz="2667" kern="1200">
                <a:solidFill>
                  <a:schemeClr val="tx1">
                    <a:tint val="75000"/>
                  </a:schemeClr>
                </a:solidFill>
                <a:latin typeface="+mn-lt"/>
                <a:ea typeface="+mn-ea"/>
                <a:cs typeface="+mn-cs"/>
              </a:defRPr>
            </a:lvl4pPr>
            <a:lvl5pPr marL="2438339" indent="0" algn="ctr" rtl="0" eaLnBrk="1" fontAlgn="base" hangingPunct="1">
              <a:spcBef>
                <a:spcPct val="20000"/>
              </a:spcBef>
              <a:spcAft>
                <a:spcPct val="0"/>
              </a:spcAft>
              <a:buFont typeface="Arial" charset="0"/>
              <a:buNone/>
              <a:defRPr sz="2667" kern="1200">
                <a:solidFill>
                  <a:schemeClr val="tx1">
                    <a:tint val="75000"/>
                  </a:schemeClr>
                </a:solidFill>
                <a:latin typeface="+mn-lt"/>
                <a:ea typeface="+mn-ea"/>
                <a:cs typeface="+mn-cs"/>
              </a:defRPr>
            </a:lvl5pPr>
            <a:lvl6pPr marL="3047924" indent="0" algn="ctr" defTabSz="121917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6pPr>
            <a:lvl7pPr marL="3657509" indent="0" algn="ctr" defTabSz="121917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7pPr>
            <a:lvl8pPr marL="4267093" indent="0" algn="ctr" defTabSz="121917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8pPr>
            <a:lvl9pPr marL="4876678" indent="0" algn="ctr" defTabSz="121917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9pPr>
          </a:lstStyle>
          <a:p>
            <a:pPr defTabSz="914400"/>
            <a:r>
              <a:rPr lang="en-US" sz="2600" dirty="0">
                <a:solidFill>
                  <a:schemeClr val="tx1"/>
                </a:solidFill>
              </a:rPr>
              <a:t>An alternative to driving the frequency is to see the natural frequency that the magnet oscillates when flicked</a:t>
            </a:r>
          </a:p>
        </p:txBody>
      </p:sp>
      <p:pic>
        <p:nvPicPr>
          <p:cNvPr id="15" name="Picture 14">
            <a:extLst>
              <a:ext uri="{FF2B5EF4-FFF2-40B4-BE49-F238E27FC236}">
                <a16:creationId xmlns:a16="http://schemas.microsoft.com/office/drawing/2014/main" id="{0FC7720E-64B1-43FD-B4D1-4726026697AE}"/>
              </a:ext>
            </a:extLst>
          </p:cNvPr>
          <p:cNvPicPr>
            <a:picLocks noChangeAspect="1"/>
          </p:cNvPicPr>
          <p:nvPr/>
        </p:nvPicPr>
        <p:blipFill>
          <a:blip r:embed="rId5"/>
          <a:stretch>
            <a:fillRect/>
          </a:stretch>
        </p:blipFill>
        <p:spPr>
          <a:xfrm>
            <a:off x="800100" y="1828800"/>
            <a:ext cx="10591800" cy="4694595"/>
          </a:xfrm>
          <a:prstGeom prst="rect">
            <a:avLst/>
          </a:prstGeom>
        </p:spPr>
      </p:pic>
    </p:spTree>
    <p:extLst>
      <p:ext uri="{BB962C8B-B14F-4D97-AF65-F5344CB8AC3E}">
        <p14:creationId xmlns:p14="http://schemas.microsoft.com/office/powerpoint/2010/main" val="14599577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Logo&#10;&#10;Description automatically generated">
            <a:extLst>
              <a:ext uri="{FF2B5EF4-FFF2-40B4-BE49-F238E27FC236}">
                <a16:creationId xmlns:a16="http://schemas.microsoft.com/office/drawing/2014/main" id="{405B9BDA-D487-1DAA-8546-B54C8C0B634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20400" y="0"/>
            <a:ext cx="1496439" cy="841747"/>
          </a:xfrm>
          <a:prstGeom prst="rect">
            <a:avLst/>
          </a:prstGeom>
        </p:spPr>
      </p:pic>
      <p:pic>
        <p:nvPicPr>
          <p:cNvPr id="8" name="Picture 7" descr="Logo&#10;&#10;Description automatically generated">
            <a:extLst>
              <a:ext uri="{FF2B5EF4-FFF2-40B4-BE49-F238E27FC236}">
                <a16:creationId xmlns:a16="http://schemas.microsoft.com/office/drawing/2014/main" id="{D4361094-2B25-4FF5-5483-3BC3D3381343}"/>
              </a:ext>
            </a:extLst>
          </p:cNvPr>
          <p:cNvPicPr>
            <a:picLocks noChangeAspect="1"/>
          </p:cNvPicPr>
          <p:nvPr/>
        </p:nvPicPr>
        <p:blipFill rotWithShape="1">
          <a:blip r:embed="rId5">
            <a:extLst>
              <a:ext uri="{28A0092B-C50C-407E-A947-70E740481C1C}">
                <a14:useLocalDpi xmlns:a14="http://schemas.microsoft.com/office/drawing/2010/main" val="0"/>
              </a:ext>
            </a:extLst>
          </a:blip>
          <a:srcRect l="82500" t="5555" b="82752"/>
          <a:stretch/>
        </p:blipFill>
        <p:spPr>
          <a:xfrm>
            <a:off x="0" y="-75817"/>
            <a:ext cx="11049000" cy="914017"/>
          </a:xfrm>
          <a:prstGeom prst="rect">
            <a:avLst/>
          </a:prstGeom>
        </p:spPr>
      </p:pic>
      <p:sp>
        <p:nvSpPr>
          <p:cNvPr id="9" name="Title 1">
            <a:extLst>
              <a:ext uri="{FF2B5EF4-FFF2-40B4-BE49-F238E27FC236}">
                <a16:creationId xmlns:a16="http://schemas.microsoft.com/office/drawing/2014/main" id="{C63B0984-0E73-CD05-130A-51C5EA4D1C03}"/>
              </a:ext>
            </a:extLst>
          </p:cNvPr>
          <p:cNvSpPr txBox="1">
            <a:spLocks/>
          </p:cNvSpPr>
          <p:nvPr/>
        </p:nvSpPr>
        <p:spPr bwMode="auto">
          <a:xfrm>
            <a:off x="0" y="0"/>
            <a:ext cx="11049000" cy="8382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5333" u="none" kern="1200">
                <a:solidFill>
                  <a:srgbClr val="141414"/>
                </a:solidFill>
                <a:latin typeface="+mj-lt"/>
                <a:ea typeface="+mj-ea"/>
                <a:cs typeface="+mj-cs"/>
              </a:defRPr>
            </a:lvl1pPr>
            <a:lvl2pPr algn="ctr" rtl="0" eaLnBrk="1" fontAlgn="base" hangingPunct="1">
              <a:spcBef>
                <a:spcPct val="0"/>
              </a:spcBef>
              <a:spcAft>
                <a:spcPct val="0"/>
              </a:spcAft>
              <a:defRPr sz="5333">
                <a:solidFill>
                  <a:schemeClr val="tx1"/>
                </a:solidFill>
                <a:latin typeface="Calibri" pitchFamily="34" charset="0"/>
              </a:defRPr>
            </a:lvl2pPr>
            <a:lvl3pPr algn="ctr" rtl="0" eaLnBrk="1" fontAlgn="base" hangingPunct="1">
              <a:spcBef>
                <a:spcPct val="0"/>
              </a:spcBef>
              <a:spcAft>
                <a:spcPct val="0"/>
              </a:spcAft>
              <a:defRPr sz="5333">
                <a:solidFill>
                  <a:schemeClr val="tx1"/>
                </a:solidFill>
                <a:latin typeface="Calibri" pitchFamily="34" charset="0"/>
              </a:defRPr>
            </a:lvl3pPr>
            <a:lvl4pPr algn="ctr" rtl="0" eaLnBrk="1" fontAlgn="base" hangingPunct="1">
              <a:spcBef>
                <a:spcPct val="0"/>
              </a:spcBef>
              <a:spcAft>
                <a:spcPct val="0"/>
              </a:spcAft>
              <a:defRPr sz="5333">
                <a:solidFill>
                  <a:schemeClr val="tx1"/>
                </a:solidFill>
                <a:latin typeface="Calibri" pitchFamily="34" charset="0"/>
              </a:defRPr>
            </a:lvl4pPr>
            <a:lvl5pPr algn="ctr" rtl="0" eaLnBrk="1" fontAlgn="base" hangingPunct="1">
              <a:spcBef>
                <a:spcPct val="0"/>
              </a:spcBef>
              <a:spcAft>
                <a:spcPct val="0"/>
              </a:spcAft>
              <a:defRPr sz="5333">
                <a:solidFill>
                  <a:schemeClr val="tx1"/>
                </a:solidFill>
                <a:latin typeface="Calibri" pitchFamily="34" charset="0"/>
              </a:defRPr>
            </a:lvl5pPr>
            <a:lvl6pPr marL="609585" algn="ctr" rtl="0" eaLnBrk="1" fontAlgn="base" hangingPunct="1">
              <a:spcBef>
                <a:spcPct val="0"/>
              </a:spcBef>
              <a:spcAft>
                <a:spcPct val="0"/>
              </a:spcAft>
              <a:defRPr sz="5333">
                <a:solidFill>
                  <a:schemeClr val="tx1"/>
                </a:solidFill>
                <a:latin typeface="Calibri" pitchFamily="34" charset="0"/>
              </a:defRPr>
            </a:lvl6pPr>
            <a:lvl7pPr marL="1219170" algn="ctr" rtl="0" eaLnBrk="1" fontAlgn="base" hangingPunct="1">
              <a:spcBef>
                <a:spcPct val="0"/>
              </a:spcBef>
              <a:spcAft>
                <a:spcPct val="0"/>
              </a:spcAft>
              <a:defRPr sz="5333">
                <a:solidFill>
                  <a:schemeClr val="tx1"/>
                </a:solidFill>
                <a:latin typeface="Calibri" pitchFamily="34" charset="0"/>
              </a:defRPr>
            </a:lvl7pPr>
            <a:lvl8pPr marL="1828754" algn="ctr" rtl="0" eaLnBrk="1" fontAlgn="base" hangingPunct="1">
              <a:spcBef>
                <a:spcPct val="0"/>
              </a:spcBef>
              <a:spcAft>
                <a:spcPct val="0"/>
              </a:spcAft>
              <a:defRPr sz="5333">
                <a:solidFill>
                  <a:schemeClr val="tx1"/>
                </a:solidFill>
                <a:latin typeface="Calibri" pitchFamily="34" charset="0"/>
              </a:defRPr>
            </a:lvl8pPr>
            <a:lvl9pPr marL="2438339" algn="ctr" rtl="0" eaLnBrk="1" fontAlgn="base" hangingPunct="1">
              <a:spcBef>
                <a:spcPct val="0"/>
              </a:spcBef>
              <a:spcAft>
                <a:spcPct val="0"/>
              </a:spcAft>
              <a:defRPr sz="5333">
                <a:solidFill>
                  <a:schemeClr val="tx1"/>
                </a:solidFill>
                <a:latin typeface="Calibri" pitchFamily="34" charset="0"/>
              </a:defRPr>
            </a:lvl9pPr>
          </a:lstStyle>
          <a:p>
            <a:pPr defTabSz="914400"/>
            <a:r>
              <a:rPr lang="en-US" dirty="0">
                <a:solidFill>
                  <a:schemeClr val="bg1"/>
                </a:solidFill>
              </a:rPr>
              <a:t>Demographics</a:t>
            </a:r>
          </a:p>
        </p:txBody>
      </p:sp>
      <p:sp>
        <p:nvSpPr>
          <p:cNvPr id="13" name="Content Placeholder 2">
            <a:extLst>
              <a:ext uri="{FF2B5EF4-FFF2-40B4-BE49-F238E27FC236}">
                <a16:creationId xmlns:a16="http://schemas.microsoft.com/office/drawing/2014/main" id="{2635864E-1631-717F-53B3-36D20AE39617}"/>
              </a:ext>
            </a:extLst>
          </p:cNvPr>
          <p:cNvSpPr txBox="1">
            <a:spLocks/>
          </p:cNvSpPr>
          <p:nvPr/>
        </p:nvSpPr>
        <p:spPr bwMode="auto">
          <a:xfrm>
            <a:off x="152400" y="1219200"/>
            <a:ext cx="11887200" cy="5181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0" indent="0" algn="ctr" rtl="0" eaLnBrk="1" fontAlgn="base" hangingPunct="1">
              <a:spcBef>
                <a:spcPct val="20000"/>
              </a:spcBef>
              <a:spcAft>
                <a:spcPct val="0"/>
              </a:spcAft>
              <a:buFont typeface="Arial" charset="0"/>
              <a:buNone/>
              <a:defRPr sz="3600" kern="1200">
                <a:solidFill>
                  <a:srgbClr val="002E5D"/>
                </a:solidFill>
                <a:latin typeface="+mn-lt"/>
                <a:ea typeface="+mn-ea"/>
                <a:cs typeface="+mn-cs"/>
              </a:defRPr>
            </a:lvl1pPr>
            <a:lvl2pPr marL="609585" indent="0" algn="ctr" rtl="0" eaLnBrk="1" fontAlgn="base" hangingPunct="1">
              <a:spcBef>
                <a:spcPct val="20000"/>
              </a:spcBef>
              <a:spcAft>
                <a:spcPct val="0"/>
              </a:spcAft>
              <a:buFont typeface="Arial" charset="0"/>
              <a:buNone/>
              <a:defRPr sz="3733" kern="1200">
                <a:solidFill>
                  <a:schemeClr val="tx1">
                    <a:tint val="75000"/>
                  </a:schemeClr>
                </a:solidFill>
                <a:latin typeface="+mn-lt"/>
                <a:ea typeface="+mn-ea"/>
                <a:cs typeface="+mn-cs"/>
              </a:defRPr>
            </a:lvl2pPr>
            <a:lvl3pPr marL="1219170" indent="0" algn="ctr" rtl="0" eaLnBrk="1" fontAlgn="base" hangingPunct="1">
              <a:spcBef>
                <a:spcPct val="20000"/>
              </a:spcBef>
              <a:spcAft>
                <a:spcPct val="0"/>
              </a:spcAft>
              <a:buFont typeface="Arial" charset="0"/>
              <a:buNone/>
              <a:defRPr sz="3200" kern="1200">
                <a:solidFill>
                  <a:schemeClr val="tx1">
                    <a:tint val="75000"/>
                  </a:schemeClr>
                </a:solidFill>
                <a:latin typeface="+mn-lt"/>
                <a:ea typeface="+mn-ea"/>
                <a:cs typeface="+mn-cs"/>
              </a:defRPr>
            </a:lvl3pPr>
            <a:lvl4pPr marL="1828754" indent="0" algn="ctr" rtl="0" eaLnBrk="1" fontAlgn="base" hangingPunct="1">
              <a:spcBef>
                <a:spcPct val="20000"/>
              </a:spcBef>
              <a:spcAft>
                <a:spcPct val="0"/>
              </a:spcAft>
              <a:buFont typeface="Arial" charset="0"/>
              <a:buNone/>
              <a:defRPr sz="2667" kern="1200">
                <a:solidFill>
                  <a:schemeClr val="tx1">
                    <a:tint val="75000"/>
                  </a:schemeClr>
                </a:solidFill>
                <a:latin typeface="+mn-lt"/>
                <a:ea typeface="+mn-ea"/>
                <a:cs typeface="+mn-cs"/>
              </a:defRPr>
            </a:lvl4pPr>
            <a:lvl5pPr marL="2438339" indent="0" algn="ctr" rtl="0" eaLnBrk="1" fontAlgn="base" hangingPunct="1">
              <a:spcBef>
                <a:spcPct val="20000"/>
              </a:spcBef>
              <a:spcAft>
                <a:spcPct val="0"/>
              </a:spcAft>
              <a:buFont typeface="Arial" charset="0"/>
              <a:buNone/>
              <a:defRPr sz="2667" kern="1200">
                <a:solidFill>
                  <a:schemeClr val="tx1">
                    <a:tint val="75000"/>
                  </a:schemeClr>
                </a:solidFill>
                <a:latin typeface="+mn-lt"/>
                <a:ea typeface="+mn-ea"/>
                <a:cs typeface="+mn-cs"/>
              </a:defRPr>
            </a:lvl5pPr>
            <a:lvl6pPr marL="3047924" indent="0" algn="ctr" defTabSz="121917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6pPr>
            <a:lvl7pPr marL="3657509" indent="0" algn="ctr" defTabSz="121917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7pPr>
            <a:lvl8pPr marL="4267093" indent="0" algn="ctr" defTabSz="121917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8pPr>
            <a:lvl9pPr marL="4876678" indent="0" algn="ctr" defTabSz="121917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9pPr>
          </a:lstStyle>
          <a:p>
            <a:pPr marL="571500" indent="-571500" algn="l" defTabSz="914400">
              <a:buFont typeface="Arial" panose="020B0604020202020204" pitchFamily="34" charset="0"/>
              <a:buChar char="•"/>
            </a:pPr>
            <a:r>
              <a:rPr lang="en-US" dirty="0">
                <a:solidFill>
                  <a:schemeClr val="tx1"/>
                </a:solidFill>
              </a:rPr>
              <a:t>Physics 108 is the lab class that covers </a:t>
            </a:r>
            <a:r>
              <a:rPr lang="en-US" b="0" i="0" dirty="0">
                <a:solidFill>
                  <a:srgbClr val="212529"/>
                </a:solidFill>
                <a:effectLst/>
                <a:latin typeface="Public Sans"/>
              </a:rPr>
              <a:t>electricity, magnetism, optics, and modern physics</a:t>
            </a:r>
            <a:endParaRPr lang="en-US" dirty="0">
              <a:solidFill>
                <a:schemeClr val="tx1"/>
              </a:solidFill>
            </a:endParaRPr>
          </a:p>
          <a:p>
            <a:pPr marL="571500" indent="-571500" algn="l" defTabSz="914400">
              <a:buFont typeface="Arial" panose="020B0604020202020204" pitchFamily="34" charset="0"/>
              <a:buChar char="•"/>
            </a:pPr>
            <a:r>
              <a:rPr lang="en-US" dirty="0">
                <a:solidFill>
                  <a:schemeClr val="tx1"/>
                </a:solidFill>
              </a:rPr>
              <a:t>About 300 students enrolled each semester</a:t>
            </a:r>
          </a:p>
          <a:p>
            <a:pPr marL="571500" indent="-571500" algn="l" defTabSz="914400">
              <a:buFont typeface="Arial" panose="020B0604020202020204" pitchFamily="34" charset="0"/>
              <a:buChar char="•"/>
            </a:pPr>
            <a:r>
              <a:rPr lang="en-US" dirty="0">
                <a:solidFill>
                  <a:schemeClr val="tx1"/>
                </a:solidFill>
              </a:rPr>
              <a:t>1-2 Teaching Assistants for each section (~20 students)</a:t>
            </a:r>
          </a:p>
          <a:p>
            <a:pPr marL="571500" indent="-571500" algn="l" defTabSz="914400">
              <a:buFont typeface="Arial" panose="020B0604020202020204" pitchFamily="34" charset="0"/>
              <a:buChar char="•"/>
            </a:pPr>
            <a:r>
              <a:rPr lang="en-US" dirty="0">
                <a:solidFill>
                  <a:schemeClr val="tx1"/>
                </a:solidFill>
              </a:rPr>
              <a:t>Students work in groups of 3-4</a:t>
            </a:r>
          </a:p>
          <a:p>
            <a:pPr marL="571500" indent="-571500" algn="l" defTabSz="914400">
              <a:buFont typeface="Arial" panose="020B0604020202020204" pitchFamily="34" charset="0"/>
              <a:buChar char="•"/>
            </a:pPr>
            <a:r>
              <a:rPr lang="en-US" dirty="0">
                <a:solidFill>
                  <a:schemeClr val="tx1"/>
                </a:solidFill>
              </a:rPr>
              <a:t>Students meet once a week for a two-hour block</a:t>
            </a:r>
          </a:p>
          <a:p>
            <a:pPr marL="571500" indent="-571500" algn="l" defTabSz="914400">
              <a:buFont typeface="Arial" panose="020B0604020202020204" pitchFamily="34" charset="0"/>
              <a:buChar char="•"/>
            </a:pPr>
            <a:r>
              <a:rPr lang="en-US" dirty="0">
                <a:solidFill>
                  <a:schemeClr val="tx1"/>
                </a:solidFill>
              </a:rPr>
              <a:t>80% planning to enter the health professions</a:t>
            </a:r>
          </a:p>
          <a:p>
            <a:pPr marL="571500" indent="-571500" algn="l" defTabSz="914400">
              <a:buFont typeface="Arial" panose="020B0604020202020204" pitchFamily="34" charset="0"/>
              <a:buChar char="•"/>
            </a:pPr>
            <a:endParaRPr lang="en-US" dirty="0">
              <a:solidFill>
                <a:schemeClr val="tx1"/>
              </a:solidFill>
            </a:endParaRPr>
          </a:p>
        </p:txBody>
      </p:sp>
      <p:sp>
        <p:nvSpPr>
          <p:cNvPr id="7" name="TextBox 6">
            <a:extLst>
              <a:ext uri="{FF2B5EF4-FFF2-40B4-BE49-F238E27FC236}">
                <a16:creationId xmlns:a16="http://schemas.microsoft.com/office/drawing/2014/main" id="{4EC5602B-6146-B8E1-C2E6-25D545DCDA16}"/>
              </a:ext>
            </a:extLst>
          </p:cNvPr>
          <p:cNvSpPr txBox="1"/>
          <p:nvPr/>
        </p:nvSpPr>
        <p:spPr>
          <a:xfrm>
            <a:off x="11811000" y="6309154"/>
            <a:ext cx="408878" cy="461665"/>
          </a:xfrm>
          <a:prstGeom prst="rect">
            <a:avLst/>
          </a:prstGeom>
          <a:noFill/>
        </p:spPr>
        <p:txBody>
          <a:bodyPr wrap="square" rtlCol="0">
            <a:spAutoFit/>
          </a:bodyPr>
          <a:lstStyle/>
          <a:p>
            <a:r>
              <a:rPr lang="en-US" dirty="0"/>
              <a:t>1 </a:t>
            </a:r>
          </a:p>
        </p:txBody>
      </p:sp>
    </p:spTree>
    <p:extLst>
      <p:ext uri="{BB962C8B-B14F-4D97-AF65-F5344CB8AC3E}">
        <p14:creationId xmlns:p14="http://schemas.microsoft.com/office/powerpoint/2010/main" val="2154195103"/>
      </p:ext>
    </p:extLst>
  </p:cSld>
  <p:clrMapOvr>
    <a:masterClrMapping/>
  </p:clrMapOvr>
  <p:extLst>
    <p:ext uri="{6950BFC3-D8DA-4A85-94F7-54DA5524770B}">
      <p188:commentRel xmlns:p188="http://schemas.microsoft.com/office/powerpoint/2018/8/main" r:id="rId3"/>
    </p:ext>
  </p:extLs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Logo&#10;&#10;Description automatically generated">
            <a:extLst>
              <a:ext uri="{FF2B5EF4-FFF2-40B4-BE49-F238E27FC236}">
                <a16:creationId xmlns:a16="http://schemas.microsoft.com/office/drawing/2014/main" id="{405B9BDA-D487-1DAA-8546-B54C8C0B634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20400" y="0"/>
            <a:ext cx="1496439" cy="841747"/>
          </a:xfrm>
          <a:prstGeom prst="rect">
            <a:avLst/>
          </a:prstGeom>
        </p:spPr>
      </p:pic>
      <p:pic>
        <p:nvPicPr>
          <p:cNvPr id="8" name="Picture 7" descr="Logo&#10;&#10;Description automatically generated">
            <a:extLst>
              <a:ext uri="{FF2B5EF4-FFF2-40B4-BE49-F238E27FC236}">
                <a16:creationId xmlns:a16="http://schemas.microsoft.com/office/drawing/2014/main" id="{D4361094-2B25-4FF5-5483-3BC3D3381343}"/>
              </a:ext>
            </a:extLst>
          </p:cNvPr>
          <p:cNvPicPr>
            <a:picLocks noChangeAspect="1"/>
          </p:cNvPicPr>
          <p:nvPr/>
        </p:nvPicPr>
        <p:blipFill rotWithShape="1">
          <a:blip r:embed="rId5">
            <a:extLst>
              <a:ext uri="{28A0092B-C50C-407E-A947-70E740481C1C}">
                <a14:useLocalDpi xmlns:a14="http://schemas.microsoft.com/office/drawing/2010/main" val="0"/>
              </a:ext>
            </a:extLst>
          </a:blip>
          <a:srcRect l="82500" t="5555" b="82752"/>
          <a:stretch/>
        </p:blipFill>
        <p:spPr>
          <a:xfrm>
            <a:off x="0" y="-75817"/>
            <a:ext cx="11049000" cy="914017"/>
          </a:xfrm>
          <a:prstGeom prst="rect">
            <a:avLst/>
          </a:prstGeom>
        </p:spPr>
      </p:pic>
      <p:sp>
        <p:nvSpPr>
          <p:cNvPr id="9" name="Title 1">
            <a:extLst>
              <a:ext uri="{FF2B5EF4-FFF2-40B4-BE49-F238E27FC236}">
                <a16:creationId xmlns:a16="http://schemas.microsoft.com/office/drawing/2014/main" id="{C63B0984-0E73-CD05-130A-51C5EA4D1C03}"/>
              </a:ext>
            </a:extLst>
          </p:cNvPr>
          <p:cNvSpPr txBox="1">
            <a:spLocks/>
          </p:cNvSpPr>
          <p:nvPr/>
        </p:nvSpPr>
        <p:spPr bwMode="auto">
          <a:xfrm>
            <a:off x="0" y="0"/>
            <a:ext cx="11049000" cy="8382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5333" u="none" kern="1200">
                <a:solidFill>
                  <a:srgbClr val="141414"/>
                </a:solidFill>
                <a:latin typeface="+mj-lt"/>
                <a:ea typeface="+mj-ea"/>
                <a:cs typeface="+mj-cs"/>
              </a:defRPr>
            </a:lvl1pPr>
            <a:lvl2pPr algn="ctr" rtl="0" eaLnBrk="1" fontAlgn="base" hangingPunct="1">
              <a:spcBef>
                <a:spcPct val="0"/>
              </a:spcBef>
              <a:spcAft>
                <a:spcPct val="0"/>
              </a:spcAft>
              <a:defRPr sz="5333">
                <a:solidFill>
                  <a:schemeClr val="tx1"/>
                </a:solidFill>
                <a:latin typeface="Calibri" pitchFamily="34" charset="0"/>
              </a:defRPr>
            </a:lvl2pPr>
            <a:lvl3pPr algn="ctr" rtl="0" eaLnBrk="1" fontAlgn="base" hangingPunct="1">
              <a:spcBef>
                <a:spcPct val="0"/>
              </a:spcBef>
              <a:spcAft>
                <a:spcPct val="0"/>
              </a:spcAft>
              <a:defRPr sz="5333">
                <a:solidFill>
                  <a:schemeClr val="tx1"/>
                </a:solidFill>
                <a:latin typeface="Calibri" pitchFamily="34" charset="0"/>
              </a:defRPr>
            </a:lvl3pPr>
            <a:lvl4pPr algn="ctr" rtl="0" eaLnBrk="1" fontAlgn="base" hangingPunct="1">
              <a:spcBef>
                <a:spcPct val="0"/>
              </a:spcBef>
              <a:spcAft>
                <a:spcPct val="0"/>
              </a:spcAft>
              <a:defRPr sz="5333">
                <a:solidFill>
                  <a:schemeClr val="tx1"/>
                </a:solidFill>
                <a:latin typeface="Calibri" pitchFamily="34" charset="0"/>
              </a:defRPr>
            </a:lvl4pPr>
            <a:lvl5pPr algn="ctr" rtl="0" eaLnBrk="1" fontAlgn="base" hangingPunct="1">
              <a:spcBef>
                <a:spcPct val="0"/>
              </a:spcBef>
              <a:spcAft>
                <a:spcPct val="0"/>
              </a:spcAft>
              <a:defRPr sz="5333">
                <a:solidFill>
                  <a:schemeClr val="tx1"/>
                </a:solidFill>
                <a:latin typeface="Calibri" pitchFamily="34" charset="0"/>
              </a:defRPr>
            </a:lvl5pPr>
            <a:lvl6pPr marL="609585" algn="ctr" rtl="0" eaLnBrk="1" fontAlgn="base" hangingPunct="1">
              <a:spcBef>
                <a:spcPct val="0"/>
              </a:spcBef>
              <a:spcAft>
                <a:spcPct val="0"/>
              </a:spcAft>
              <a:defRPr sz="5333">
                <a:solidFill>
                  <a:schemeClr val="tx1"/>
                </a:solidFill>
                <a:latin typeface="Calibri" pitchFamily="34" charset="0"/>
              </a:defRPr>
            </a:lvl6pPr>
            <a:lvl7pPr marL="1219170" algn="ctr" rtl="0" eaLnBrk="1" fontAlgn="base" hangingPunct="1">
              <a:spcBef>
                <a:spcPct val="0"/>
              </a:spcBef>
              <a:spcAft>
                <a:spcPct val="0"/>
              </a:spcAft>
              <a:defRPr sz="5333">
                <a:solidFill>
                  <a:schemeClr val="tx1"/>
                </a:solidFill>
                <a:latin typeface="Calibri" pitchFamily="34" charset="0"/>
              </a:defRPr>
            </a:lvl7pPr>
            <a:lvl8pPr marL="1828754" algn="ctr" rtl="0" eaLnBrk="1" fontAlgn="base" hangingPunct="1">
              <a:spcBef>
                <a:spcPct val="0"/>
              </a:spcBef>
              <a:spcAft>
                <a:spcPct val="0"/>
              </a:spcAft>
              <a:defRPr sz="5333">
                <a:solidFill>
                  <a:schemeClr val="tx1"/>
                </a:solidFill>
                <a:latin typeface="Calibri" pitchFamily="34" charset="0"/>
              </a:defRPr>
            </a:lvl8pPr>
            <a:lvl9pPr marL="2438339" algn="ctr" rtl="0" eaLnBrk="1" fontAlgn="base" hangingPunct="1">
              <a:spcBef>
                <a:spcPct val="0"/>
              </a:spcBef>
              <a:spcAft>
                <a:spcPct val="0"/>
              </a:spcAft>
              <a:defRPr sz="5333">
                <a:solidFill>
                  <a:schemeClr val="tx1"/>
                </a:solidFill>
                <a:latin typeface="Calibri" pitchFamily="34" charset="0"/>
              </a:defRPr>
            </a:lvl9pPr>
          </a:lstStyle>
          <a:p>
            <a:pPr defTabSz="914400"/>
            <a:r>
              <a:rPr lang="en-US" dirty="0">
                <a:solidFill>
                  <a:schemeClr val="bg1"/>
                </a:solidFill>
              </a:rPr>
              <a:t>Lab Class Goals</a:t>
            </a:r>
          </a:p>
        </p:txBody>
      </p:sp>
      <p:sp>
        <p:nvSpPr>
          <p:cNvPr id="13" name="Content Placeholder 2">
            <a:extLst>
              <a:ext uri="{FF2B5EF4-FFF2-40B4-BE49-F238E27FC236}">
                <a16:creationId xmlns:a16="http://schemas.microsoft.com/office/drawing/2014/main" id="{2635864E-1631-717F-53B3-36D20AE39617}"/>
              </a:ext>
            </a:extLst>
          </p:cNvPr>
          <p:cNvSpPr txBox="1">
            <a:spLocks/>
          </p:cNvSpPr>
          <p:nvPr/>
        </p:nvSpPr>
        <p:spPr bwMode="auto">
          <a:xfrm>
            <a:off x="228600" y="938178"/>
            <a:ext cx="9220200" cy="534559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0" indent="0" algn="ctr" rtl="0" eaLnBrk="1" fontAlgn="base" hangingPunct="1">
              <a:spcBef>
                <a:spcPct val="20000"/>
              </a:spcBef>
              <a:spcAft>
                <a:spcPct val="0"/>
              </a:spcAft>
              <a:buFont typeface="Arial" charset="0"/>
              <a:buNone/>
              <a:defRPr sz="3600" kern="1200">
                <a:solidFill>
                  <a:srgbClr val="002E5D"/>
                </a:solidFill>
                <a:latin typeface="+mn-lt"/>
                <a:ea typeface="+mn-ea"/>
                <a:cs typeface="+mn-cs"/>
              </a:defRPr>
            </a:lvl1pPr>
            <a:lvl2pPr marL="609585" indent="0" algn="ctr" rtl="0" eaLnBrk="1" fontAlgn="base" hangingPunct="1">
              <a:spcBef>
                <a:spcPct val="20000"/>
              </a:spcBef>
              <a:spcAft>
                <a:spcPct val="0"/>
              </a:spcAft>
              <a:buFont typeface="Arial" charset="0"/>
              <a:buNone/>
              <a:defRPr sz="3733" kern="1200">
                <a:solidFill>
                  <a:schemeClr val="tx1">
                    <a:tint val="75000"/>
                  </a:schemeClr>
                </a:solidFill>
                <a:latin typeface="+mn-lt"/>
                <a:ea typeface="+mn-ea"/>
                <a:cs typeface="+mn-cs"/>
              </a:defRPr>
            </a:lvl2pPr>
            <a:lvl3pPr marL="1219170" indent="0" algn="ctr" rtl="0" eaLnBrk="1" fontAlgn="base" hangingPunct="1">
              <a:spcBef>
                <a:spcPct val="20000"/>
              </a:spcBef>
              <a:spcAft>
                <a:spcPct val="0"/>
              </a:spcAft>
              <a:buFont typeface="Arial" charset="0"/>
              <a:buNone/>
              <a:defRPr sz="3200" kern="1200">
                <a:solidFill>
                  <a:schemeClr val="tx1">
                    <a:tint val="75000"/>
                  </a:schemeClr>
                </a:solidFill>
                <a:latin typeface="+mn-lt"/>
                <a:ea typeface="+mn-ea"/>
                <a:cs typeface="+mn-cs"/>
              </a:defRPr>
            </a:lvl3pPr>
            <a:lvl4pPr marL="1828754" indent="0" algn="ctr" rtl="0" eaLnBrk="1" fontAlgn="base" hangingPunct="1">
              <a:spcBef>
                <a:spcPct val="20000"/>
              </a:spcBef>
              <a:spcAft>
                <a:spcPct val="0"/>
              </a:spcAft>
              <a:buFont typeface="Arial" charset="0"/>
              <a:buNone/>
              <a:defRPr sz="2667" kern="1200">
                <a:solidFill>
                  <a:schemeClr val="tx1">
                    <a:tint val="75000"/>
                  </a:schemeClr>
                </a:solidFill>
                <a:latin typeface="+mn-lt"/>
                <a:ea typeface="+mn-ea"/>
                <a:cs typeface="+mn-cs"/>
              </a:defRPr>
            </a:lvl4pPr>
            <a:lvl5pPr marL="2438339" indent="0" algn="ctr" rtl="0" eaLnBrk="1" fontAlgn="base" hangingPunct="1">
              <a:spcBef>
                <a:spcPct val="20000"/>
              </a:spcBef>
              <a:spcAft>
                <a:spcPct val="0"/>
              </a:spcAft>
              <a:buFont typeface="Arial" charset="0"/>
              <a:buNone/>
              <a:defRPr sz="2667" kern="1200">
                <a:solidFill>
                  <a:schemeClr val="tx1">
                    <a:tint val="75000"/>
                  </a:schemeClr>
                </a:solidFill>
                <a:latin typeface="+mn-lt"/>
                <a:ea typeface="+mn-ea"/>
                <a:cs typeface="+mn-cs"/>
              </a:defRPr>
            </a:lvl5pPr>
            <a:lvl6pPr marL="3047924" indent="0" algn="ctr" defTabSz="121917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6pPr>
            <a:lvl7pPr marL="3657509" indent="0" algn="ctr" defTabSz="121917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7pPr>
            <a:lvl8pPr marL="4267093" indent="0" algn="ctr" defTabSz="121917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8pPr>
            <a:lvl9pPr marL="4876678" indent="0" algn="ctr" defTabSz="121917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9pPr>
          </a:lstStyle>
          <a:p>
            <a:pPr marL="571500" indent="-571500" algn="l" defTabSz="914400">
              <a:buFont typeface="Arial" panose="020B0604020202020204" pitchFamily="34" charset="0"/>
              <a:buChar char="•"/>
            </a:pPr>
            <a:r>
              <a:rPr lang="en-US" sz="3000" dirty="0">
                <a:solidFill>
                  <a:schemeClr val="tx1"/>
                </a:solidFill>
              </a:rPr>
              <a:t>Construction of knowledge, not verification of physics principles</a:t>
            </a:r>
          </a:p>
          <a:p>
            <a:pPr marL="571500" indent="-571500" algn="l" defTabSz="914400">
              <a:buFont typeface="Arial" panose="020B0604020202020204" pitchFamily="34" charset="0"/>
              <a:buChar char="•"/>
            </a:pPr>
            <a:r>
              <a:rPr lang="en-US" sz="3000" dirty="0">
                <a:solidFill>
                  <a:schemeClr val="tx1"/>
                </a:solidFill>
              </a:rPr>
              <a:t>Project-based labs with emphasis in scientific modeling</a:t>
            </a:r>
          </a:p>
          <a:p>
            <a:pPr marL="571500" indent="-571500" algn="l" defTabSz="914400">
              <a:buFont typeface="Arial" panose="020B0604020202020204" pitchFamily="34" charset="0"/>
              <a:buChar char="•"/>
            </a:pPr>
            <a:r>
              <a:rPr lang="en-US" sz="3000" dirty="0">
                <a:solidFill>
                  <a:schemeClr val="tx1"/>
                </a:solidFill>
              </a:rPr>
              <a:t>Student designed experiments </a:t>
            </a:r>
          </a:p>
          <a:p>
            <a:pPr marL="571500" indent="-571500" algn="l" defTabSz="914400">
              <a:buFont typeface="Arial" panose="020B0604020202020204" pitchFamily="34" charset="0"/>
              <a:buChar char="•"/>
            </a:pPr>
            <a:r>
              <a:rPr lang="en-US" sz="3000" dirty="0">
                <a:solidFill>
                  <a:schemeClr val="tx1"/>
                </a:solidFill>
              </a:rPr>
              <a:t>Physics labs that are relevant to biomedicine </a:t>
            </a:r>
          </a:p>
          <a:p>
            <a:pPr marL="1181085" lvl="1" indent="-571500" algn="l" defTabSz="914400">
              <a:buFont typeface="Arial" panose="020B0604020202020204" pitchFamily="34" charset="0"/>
              <a:buChar char="•"/>
            </a:pPr>
            <a:r>
              <a:rPr lang="en-US" sz="3000" dirty="0">
                <a:solidFill>
                  <a:schemeClr val="tx1"/>
                </a:solidFill>
              </a:rPr>
              <a:t>Ex: Optics of the eye vs. general optics </a:t>
            </a:r>
          </a:p>
          <a:p>
            <a:pPr marL="1181085" lvl="1" indent="-571500" algn="l" defTabSz="914400">
              <a:buFont typeface="Arial" panose="020B0604020202020204" pitchFamily="34" charset="0"/>
              <a:buChar char="•"/>
            </a:pPr>
            <a:r>
              <a:rPr lang="en-US" sz="3000" dirty="0">
                <a:solidFill>
                  <a:schemeClr val="tx1"/>
                </a:solidFill>
              </a:rPr>
              <a:t>Ex: Labs that explore circuits similar to the brain vs general circuitry</a:t>
            </a:r>
          </a:p>
          <a:p>
            <a:pPr marL="571500" indent="-571500" algn="l" defTabSz="914400">
              <a:buFont typeface="Arial" panose="020B0604020202020204" pitchFamily="34" charset="0"/>
              <a:buChar char="•"/>
            </a:pPr>
            <a:r>
              <a:rPr lang="en-US" sz="3000" dirty="0">
                <a:solidFill>
                  <a:schemeClr val="tx1"/>
                </a:solidFill>
              </a:rPr>
              <a:t>Communicate their scientific findings </a:t>
            </a:r>
          </a:p>
          <a:p>
            <a:pPr marL="571500" indent="-571500" algn="l" defTabSz="914400">
              <a:buFont typeface="Arial" panose="020B0604020202020204" pitchFamily="34" charset="0"/>
              <a:buChar char="•"/>
            </a:pPr>
            <a:endParaRPr lang="en-US" sz="3000" dirty="0">
              <a:solidFill>
                <a:schemeClr val="tx1"/>
              </a:solidFill>
            </a:endParaRPr>
          </a:p>
        </p:txBody>
      </p:sp>
      <p:sp>
        <p:nvSpPr>
          <p:cNvPr id="6" name="TextBox 5">
            <a:extLst>
              <a:ext uri="{FF2B5EF4-FFF2-40B4-BE49-F238E27FC236}">
                <a16:creationId xmlns:a16="http://schemas.microsoft.com/office/drawing/2014/main" id="{BF789CBE-889F-D55C-849D-8B8AC503D4D3}"/>
              </a:ext>
            </a:extLst>
          </p:cNvPr>
          <p:cNvSpPr txBox="1"/>
          <p:nvPr/>
        </p:nvSpPr>
        <p:spPr>
          <a:xfrm>
            <a:off x="11811000" y="6309154"/>
            <a:ext cx="408878" cy="461665"/>
          </a:xfrm>
          <a:prstGeom prst="rect">
            <a:avLst/>
          </a:prstGeom>
          <a:noFill/>
        </p:spPr>
        <p:txBody>
          <a:bodyPr wrap="square" rtlCol="0">
            <a:spAutoFit/>
          </a:bodyPr>
          <a:lstStyle/>
          <a:p>
            <a:r>
              <a:rPr lang="en-US" dirty="0"/>
              <a:t>2 </a:t>
            </a:r>
          </a:p>
        </p:txBody>
      </p:sp>
    </p:spTree>
    <p:extLst>
      <p:ext uri="{BB962C8B-B14F-4D97-AF65-F5344CB8AC3E}">
        <p14:creationId xmlns:p14="http://schemas.microsoft.com/office/powerpoint/2010/main" val="2430300417"/>
      </p:ext>
    </p:extLst>
  </p:cSld>
  <p:clrMapOvr>
    <a:masterClrMapping/>
  </p:clrMapOvr>
  <p:extLst>
    <p:ext uri="{6950BFC3-D8DA-4A85-94F7-54DA5524770B}">
      <p188:commentRel xmlns:p188="http://schemas.microsoft.com/office/powerpoint/2018/8/main" r:id="rId3"/>
    </p:ext>
  </p:extLs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Logo&#10;&#10;Description automatically generated">
            <a:extLst>
              <a:ext uri="{FF2B5EF4-FFF2-40B4-BE49-F238E27FC236}">
                <a16:creationId xmlns:a16="http://schemas.microsoft.com/office/drawing/2014/main" id="{405B9BDA-D487-1DAA-8546-B54C8C0B634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20400" y="0"/>
            <a:ext cx="1496439" cy="841747"/>
          </a:xfrm>
          <a:prstGeom prst="rect">
            <a:avLst/>
          </a:prstGeom>
        </p:spPr>
      </p:pic>
      <p:pic>
        <p:nvPicPr>
          <p:cNvPr id="8" name="Picture 7" descr="Logo&#10;&#10;Description automatically generated">
            <a:extLst>
              <a:ext uri="{FF2B5EF4-FFF2-40B4-BE49-F238E27FC236}">
                <a16:creationId xmlns:a16="http://schemas.microsoft.com/office/drawing/2014/main" id="{D4361094-2B25-4FF5-5483-3BC3D3381343}"/>
              </a:ext>
            </a:extLst>
          </p:cNvPr>
          <p:cNvPicPr>
            <a:picLocks noChangeAspect="1"/>
          </p:cNvPicPr>
          <p:nvPr/>
        </p:nvPicPr>
        <p:blipFill rotWithShape="1">
          <a:blip r:embed="rId5">
            <a:extLst>
              <a:ext uri="{28A0092B-C50C-407E-A947-70E740481C1C}">
                <a14:useLocalDpi xmlns:a14="http://schemas.microsoft.com/office/drawing/2010/main" val="0"/>
              </a:ext>
            </a:extLst>
          </a:blip>
          <a:srcRect l="82500" t="5555" b="82752"/>
          <a:stretch/>
        </p:blipFill>
        <p:spPr>
          <a:xfrm>
            <a:off x="0" y="-75817"/>
            <a:ext cx="11049000" cy="914017"/>
          </a:xfrm>
          <a:prstGeom prst="rect">
            <a:avLst/>
          </a:prstGeom>
        </p:spPr>
      </p:pic>
      <p:sp>
        <p:nvSpPr>
          <p:cNvPr id="9" name="Title 1">
            <a:extLst>
              <a:ext uri="{FF2B5EF4-FFF2-40B4-BE49-F238E27FC236}">
                <a16:creationId xmlns:a16="http://schemas.microsoft.com/office/drawing/2014/main" id="{C63B0984-0E73-CD05-130A-51C5EA4D1C03}"/>
              </a:ext>
            </a:extLst>
          </p:cNvPr>
          <p:cNvSpPr txBox="1">
            <a:spLocks/>
          </p:cNvSpPr>
          <p:nvPr/>
        </p:nvSpPr>
        <p:spPr bwMode="auto">
          <a:xfrm>
            <a:off x="0" y="0"/>
            <a:ext cx="11049000" cy="8382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5333" u="none" kern="1200">
                <a:solidFill>
                  <a:srgbClr val="141414"/>
                </a:solidFill>
                <a:latin typeface="+mj-lt"/>
                <a:ea typeface="+mj-ea"/>
                <a:cs typeface="+mj-cs"/>
              </a:defRPr>
            </a:lvl1pPr>
            <a:lvl2pPr algn="ctr" rtl="0" eaLnBrk="1" fontAlgn="base" hangingPunct="1">
              <a:spcBef>
                <a:spcPct val="0"/>
              </a:spcBef>
              <a:spcAft>
                <a:spcPct val="0"/>
              </a:spcAft>
              <a:defRPr sz="5333">
                <a:solidFill>
                  <a:schemeClr val="tx1"/>
                </a:solidFill>
                <a:latin typeface="Calibri" pitchFamily="34" charset="0"/>
              </a:defRPr>
            </a:lvl2pPr>
            <a:lvl3pPr algn="ctr" rtl="0" eaLnBrk="1" fontAlgn="base" hangingPunct="1">
              <a:spcBef>
                <a:spcPct val="0"/>
              </a:spcBef>
              <a:spcAft>
                <a:spcPct val="0"/>
              </a:spcAft>
              <a:defRPr sz="5333">
                <a:solidFill>
                  <a:schemeClr val="tx1"/>
                </a:solidFill>
                <a:latin typeface="Calibri" pitchFamily="34" charset="0"/>
              </a:defRPr>
            </a:lvl3pPr>
            <a:lvl4pPr algn="ctr" rtl="0" eaLnBrk="1" fontAlgn="base" hangingPunct="1">
              <a:spcBef>
                <a:spcPct val="0"/>
              </a:spcBef>
              <a:spcAft>
                <a:spcPct val="0"/>
              </a:spcAft>
              <a:defRPr sz="5333">
                <a:solidFill>
                  <a:schemeClr val="tx1"/>
                </a:solidFill>
                <a:latin typeface="Calibri" pitchFamily="34" charset="0"/>
              </a:defRPr>
            </a:lvl4pPr>
            <a:lvl5pPr algn="ctr" rtl="0" eaLnBrk="1" fontAlgn="base" hangingPunct="1">
              <a:spcBef>
                <a:spcPct val="0"/>
              </a:spcBef>
              <a:spcAft>
                <a:spcPct val="0"/>
              </a:spcAft>
              <a:defRPr sz="5333">
                <a:solidFill>
                  <a:schemeClr val="tx1"/>
                </a:solidFill>
                <a:latin typeface="Calibri" pitchFamily="34" charset="0"/>
              </a:defRPr>
            </a:lvl5pPr>
            <a:lvl6pPr marL="609585" algn="ctr" rtl="0" eaLnBrk="1" fontAlgn="base" hangingPunct="1">
              <a:spcBef>
                <a:spcPct val="0"/>
              </a:spcBef>
              <a:spcAft>
                <a:spcPct val="0"/>
              </a:spcAft>
              <a:defRPr sz="5333">
                <a:solidFill>
                  <a:schemeClr val="tx1"/>
                </a:solidFill>
                <a:latin typeface="Calibri" pitchFamily="34" charset="0"/>
              </a:defRPr>
            </a:lvl6pPr>
            <a:lvl7pPr marL="1219170" algn="ctr" rtl="0" eaLnBrk="1" fontAlgn="base" hangingPunct="1">
              <a:spcBef>
                <a:spcPct val="0"/>
              </a:spcBef>
              <a:spcAft>
                <a:spcPct val="0"/>
              </a:spcAft>
              <a:defRPr sz="5333">
                <a:solidFill>
                  <a:schemeClr val="tx1"/>
                </a:solidFill>
                <a:latin typeface="Calibri" pitchFamily="34" charset="0"/>
              </a:defRPr>
            </a:lvl7pPr>
            <a:lvl8pPr marL="1828754" algn="ctr" rtl="0" eaLnBrk="1" fontAlgn="base" hangingPunct="1">
              <a:spcBef>
                <a:spcPct val="0"/>
              </a:spcBef>
              <a:spcAft>
                <a:spcPct val="0"/>
              </a:spcAft>
              <a:defRPr sz="5333">
                <a:solidFill>
                  <a:schemeClr val="tx1"/>
                </a:solidFill>
                <a:latin typeface="Calibri" pitchFamily="34" charset="0"/>
              </a:defRPr>
            </a:lvl8pPr>
            <a:lvl9pPr marL="2438339" algn="ctr" rtl="0" eaLnBrk="1" fontAlgn="base" hangingPunct="1">
              <a:spcBef>
                <a:spcPct val="0"/>
              </a:spcBef>
              <a:spcAft>
                <a:spcPct val="0"/>
              </a:spcAft>
              <a:defRPr sz="5333">
                <a:solidFill>
                  <a:schemeClr val="tx1"/>
                </a:solidFill>
                <a:latin typeface="Calibri" pitchFamily="34" charset="0"/>
              </a:defRPr>
            </a:lvl9pPr>
          </a:lstStyle>
          <a:p>
            <a:pPr defTabSz="914400"/>
            <a:r>
              <a:rPr lang="en-US" dirty="0">
                <a:solidFill>
                  <a:schemeClr val="bg1"/>
                </a:solidFill>
              </a:rPr>
              <a:t>Outline of MRI Lab</a:t>
            </a:r>
          </a:p>
        </p:txBody>
      </p:sp>
      <p:sp>
        <p:nvSpPr>
          <p:cNvPr id="13" name="Content Placeholder 2">
            <a:extLst>
              <a:ext uri="{FF2B5EF4-FFF2-40B4-BE49-F238E27FC236}">
                <a16:creationId xmlns:a16="http://schemas.microsoft.com/office/drawing/2014/main" id="{2635864E-1631-717F-53B3-36D20AE39617}"/>
              </a:ext>
            </a:extLst>
          </p:cNvPr>
          <p:cNvSpPr txBox="1">
            <a:spLocks/>
          </p:cNvSpPr>
          <p:nvPr/>
        </p:nvSpPr>
        <p:spPr bwMode="auto">
          <a:xfrm>
            <a:off x="370778" y="2121710"/>
            <a:ext cx="5893420" cy="271942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0" indent="0" algn="ctr" rtl="0" eaLnBrk="1" fontAlgn="base" hangingPunct="1">
              <a:spcBef>
                <a:spcPct val="20000"/>
              </a:spcBef>
              <a:spcAft>
                <a:spcPct val="0"/>
              </a:spcAft>
              <a:buFont typeface="Arial" charset="0"/>
              <a:buNone/>
              <a:defRPr sz="3600" kern="1200">
                <a:solidFill>
                  <a:srgbClr val="002E5D"/>
                </a:solidFill>
                <a:latin typeface="+mn-lt"/>
                <a:ea typeface="+mn-ea"/>
                <a:cs typeface="+mn-cs"/>
              </a:defRPr>
            </a:lvl1pPr>
            <a:lvl2pPr marL="609585" indent="0" algn="ctr" rtl="0" eaLnBrk="1" fontAlgn="base" hangingPunct="1">
              <a:spcBef>
                <a:spcPct val="20000"/>
              </a:spcBef>
              <a:spcAft>
                <a:spcPct val="0"/>
              </a:spcAft>
              <a:buFont typeface="Arial" charset="0"/>
              <a:buNone/>
              <a:defRPr sz="3733" kern="1200">
                <a:solidFill>
                  <a:schemeClr val="tx1">
                    <a:tint val="75000"/>
                  </a:schemeClr>
                </a:solidFill>
                <a:latin typeface="+mn-lt"/>
                <a:ea typeface="+mn-ea"/>
                <a:cs typeface="+mn-cs"/>
              </a:defRPr>
            </a:lvl2pPr>
            <a:lvl3pPr marL="1219170" indent="0" algn="ctr" rtl="0" eaLnBrk="1" fontAlgn="base" hangingPunct="1">
              <a:spcBef>
                <a:spcPct val="20000"/>
              </a:spcBef>
              <a:spcAft>
                <a:spcPct val="0"/>
              </a:spcAft>
              <a:buFont typeface="Arial" charset="0"/>
              <a:buNone/>
              <a:defRPr sz="3200" kern="1200">
                <a:solidFill>
                  <a:schemeClr val="tx1">
                    <a:tint val="75000"/>
                  </a:schemeClr>
                </a:solidFill>
                <a:latin typeface="+mn-lt"/>
                <a:ea typeface="+mn-ea"/>
                <a:cs typeface="+mn-cs"/>
              </a:defRPr>
            </a:lvl3pPr>
            <a:lvl4pPr marL="1828754" indent="0" algn="ctr" rtl="0" eaLnBrk="1" fontAlgn="base" hangingPunct="1">
              <a:spcBef>
                <a:spcPct val="20000"/>
              </a:spcBef>
              <a:spcAft>
                <a:spcPct val="0"/>
              </a:spcAft>
              <a:buFont typeface="Arial" charset="0"/>
              <a:buNone/>
              <a:defRPr sz="2667" kern="1200">
                <a:solidFill>
                  <a:schemeClr val="tx1">
                    <a:tint val="75000"/>
                  </a:schemeClr>
                </a:solidFill>
                <a:latin typeface="+mn-lt"/>
                <a:ea typeface="+mn-ea"/>
                <a:cs typeface="+mn-cs"/>
              </a:defRPr>
            </a:lvl4pPr>
            <a:lvl5pPr marL="2438339" indent="0" algn="ctr" rtl="0" eaLnBrk="1" fontAlgn="base" hangingPunct="1">
              <a:spcBef>
                <a:spcPct val="20000"/>
              </a:spcBef>
              <a:spcAft>
                <a:spcPct val="0"/>
              </a:spcAft>
              <a:buFont typeface="Arial" charset="0"/>
              <a:buNone/>
              <a:defRPr sz="2667" kern="1200">
                <a:solidFill>
                  <a:schemeClr val="tx1">
                    <a:tint val="75000"/>
                  </a:schemeClr>
                </a:solidFill>
                <a:latin typeface="+mn-lt"/>
                <a:ea typeface="+mn-ea"/>
                <a:cs typeface="+mn-cs"/>
              </a:defRPr>
            </a:lvl5pPr>
            <a:lvl6pPr marL="3047924" indent="0" algn="ctr" defTabSz="121917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6pPr>
            <a:lvl7pPr marL="3657509" indent="0" algn="ctr" defTabSz="121917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7pPr>
            <a:lvl8pPr marL="4267093" indent="0" algn="ctr" defTabSz="121917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8pPr>
            <a:lvl9pPr marL="4876678" indent="0" algn="ctr" defTabSz="121917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9pPr>
          </a:lstStyle>
          <a:p>
            <a:pPr marL="514350" indent="-514350" algn="l" defTabSz="914400">
              <a:buFont typeface="+mj-lt"/>
              <a:buAutoNum type="arabicPeriod"/>
            </a:pPr>
            <a:r>
              <a:rPr lang="en-US" sz="3000" dirty="0">
                <a:solidFill>
                  <a:schemeClr val="tx1"/>
                </a:solidFill>
              </a:rPr>
              <a:t>Introduction to equipment </a:t>
            </a:r>
          </a:p>
          <a:p>
            <a:pPr marL="514350" indent="-514350" algn="l" defTabSz="914400">
              <a:buFont typeface="+mj-lt"/>
              <a:buAutoNum type="arabicPeriod"/>
            </a:pPr>
            <a:r>
              <a:rPr lang="en-US" sz="3000" dirty="0">
                <a:solidFill>
                  <a:schemeClr val="tx1"/>
                </a:solidFill>
              </a:rPr>
              <a:t>Research MRI machines</a:t>
            </a:r>
          </a:p>
          <a:p>
            <a:pPr marL="514350" indent="-514350" algn="l" defTabSz="914400">
              <a:buFont typeface="+mj-lt"/>
              <a:buAutoNum type="arabicPeriod"/>
            </a:pPr>
            <a:r>
              <a:rPr lang="en-US" sz="3000" dirty="0">
                <a:solidFill>
                  <a:schemeClr val="tx1"/>
                </a:solidFill>
              </a:rPr>
              <a:t>Student designed experiments</a:t>
            </a:r>
          </a:p>
          <a:p>
            <a:pPr marL="514350" indent="-514350" algn="l" defTabSz="914400">
              <a:buFont typeface="+mj-lt"/>
              <a:buAutoNum type="arabicPeriod"/>
            </a:pPr>
            <a:r>
              <a:rPr lang="en-US" sz="3000" dirty="0">
                <a:solidFill>
                  <a:schemeClr val="tx1"/>
                </a:solidFill>
              </a:rPr>
              <a:t>Data analysis</a:t>
            </a:r>
          </a:p>
          <a:p>
            <a:pPr marL="514350" indent="-514350" algn="l" defTabSz="914400">
              <a:buFont typeface="+mj-lt"/>
              <a:buAutoNum type="arabicPeriod"/>
            </a:pPr>
            <a:r>
              <a:rPr lang="en-US" sz="3000" dirty="0">
                <a:solidFill>
                  <a:schemeClr val="tx1"/>
                </a:solidFill>
              </a:rPr>
              <a:t>Presentation of Results</a:t>
            </a:r>
          </a:p>
        </p:txBody>
      </p:sp>
      <p:sp>
        <p:nvSpPr>
          <p:cNvPr id="10" name="TextBox 9">
            <a:extLst>
              <a:ext uri="{FF2B5EF4-FFF2-40B4-BE49-F238E27FC236}">
                <a16:creationId xmlns:a16="http://schemas.microsoft.com/office/drawing/2014/main" id="{6165FEFA-1C36-99B5-0F1C-743549B13185}"/>
              </a:ext>
            </a:extLst>
          </p:cNvPr>
          <p:cNvSpPr txBox="1"/>
          <p:nvPr/>
        </p:nvSpPr>
        <p:spPr>
          <a:xfrm>
            <a:off x="11811000" y="6309154"/>
            <a:ext cx="408878" cy="461665"/>
          </a:xfrm>
          <a:prstGeom prst="rect">
            <a:avLst/>
          </a:prstGeom>
          <a:noFill/>
        </p:spPr>
        <p:txBody>
          <a:bodyPr wrap="square" rtlCol="0">
            <a:spAutoFit/>
          </a:bodyPr>
          <a:lstStyle/>
          <a:p>
            <a:r>
              <a:rPr lang="en-US" dirty="0"/>
              <a:t>3 </a:t>
            </a:r>
          </a:p>
        </p:txBody>
      </p:sp>
      <p:pic>
        <p:nvPicPr>
          <p:cNvPr id="5" name="Picture 4" descr="A picture containing indoor&#10;&#10;Description automatically generated">
            <a:extLst>
              <a:ext uri="{FF2B5EF4-FFF2-40B4-BE49-F238E27FC236}">
                <a16:creationId xmlns:a16="http://schemas.microsoft.com/office/drawing/2014/main" id="{32692A8B-6593-443C-05D0-746B6BD7B41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00800" y="914017"/>
            <a:ext cx="3836020" cy="3288017"/>
          </a:xfrm>
          <a:prstGeom prst="rect">
            <a:avLst/>
          </a:prstGeom>
        </p:spPr>
      </p:pic>
      <p:pic>
        <p:nvPicPr>
          <p:cNvPr id="12" name="Picture 11" descr="A picture containing text&#10;&#10;Description automatically generated">
            <a:extLst>
              <a:ext uri="{FF2B5EF4-FFF2-40B4-BE49-F238E27FC236}">
                <a16:creationId xmlns:a16="http://schemas.microsoft.com/office/drawing/2014/main" id="{2FB19D26-C5E9-7247-A5F9-9E5B25254CC7}"/>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674720" y="4065981"/>
            <a:ext cx="3124200" cy="2343150"/>
          </a:xfrm>
          <a:prstGeom prst="rect">
            <a:avLst/>
          </a:prstGeom>
        </p:spPr>
      </p:pic>
      <p:sp>
        <p:nvSpPr>
          <p:cNvPr id="14" name="TextBox 13">
            <a:extLst>
              <a:ext uri="{FF2B5EF4-FFF2-40B4-BE49-F238E27FC236}">
                <a16:creationId xmlns:a16="http://schemas.microsoft.com/office/drawing/2014/main" id="{8F2BBEFF-3582-6C5E-6905-5FDDC682942B}"/>
              </a:ext>
            </a:extLst>
          </p:cNvPr>
          <p:cNvSpPr txBox="1"/>
          <p:nvPr/>
        </p:nvSpPr>
        <p:spPr>
          <a:xfrm>
            <a:off x="10233103" y="3048418"/>
            <a:ext cx="1158576" cy="861774"/>
          </a:xfrm>
          <a:prstGeom prst="rect">
            <a:avLst/>
          </a:prstGeom>
          <a:noFill/>
        </p:spPr>
        <p:txBody>
          <a:bodyPr wrap="square" rtlCol="0">
            <a:spAutoFit/>
          </a:bodyPr>
          <a:lstStyle/>
          <a:p>
            <a:r>
              <a:rPr lang="en-US" sz="1000" dirty="0"/>
              <a:t>https://www.usa.philips.com/healthcare/product/HC781358/ingenia-elition-30t-x</a:t>
            </a:r>
          </a:p>
        </p:txBody>
      </p:sp>
      <p:pic>
        <p:nvPicPr>
          <p:cNvPr id="16" name="Picture 15" descr="A picture containing text, person, posing&#10;&#10;Description automatically generated">
            <a:extLst>
              <a:ext uri="{FF2B5EF4-FFF2-40B4-BE49-F238E27FC236}">
                <a16:creationId xmlns:a16="http://schemas.microsoft.com/office/drawing/2014/main" id="{EB04CF7F-233D-E942-7F82-393C3C4824F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327363" y="4065980"/>
            <a:ext cx="3124199" cy="2343149"/>
          </a:xfrm>
          <a:prstGeom prst="rect">
            <a:avLst/>
          </a:prstGeom>
        </p:spPr>
      </p:pic>
      <p:sp>
        <p:nvSpPr>
          <p:cNvPr id="17" name="TextBox 16">
            <a:extLst>
              <a:ext uri="{FF2B5EF4-FFF2-40B4-BE49-F238E27FC236}">
                <a16:creationId xmlns:a16="http://schemas.microsoft.com/office/drawing/2014/main" id="{01764907-4189-8FCE-3B70-F48746C1EFFD}"/>
              </a:ext>
            </a:extLst>
          </p:cNvPr>
          <p:cNvSpPr txBox="1"/>
          <p:nvPr/>
        </p:nvSpPr>
        <p:spPr>
          <a:xfrm>
            <a:off x="4168787" y="5547355"/>
            <a:ext cx="1158576" cy="861774"/>
          </a:xfrm>
          <a:prstGeom prst="rect">
            <a:avLst/>
          </a:prstGeom>
          <a:noFill/>
        </p:spPr>
        <p:txBody>
          <a:bodyPr wrap="square" rtlCol="0">
            <a:spAutoFit/>
          </a:bodyPr>
          <a:lstStyle/>
          <a:p>
            <a:r>
              <a:rPr lang="en-US" sz="1000" dirty="0"/>
              <a:t>https://www.medicaldevice-network.com/news/mri-for-depression/</a:t>
            </a:r>
          </a:p>
        </p:txBody>
      </p:sp>
    </p:spTree>
    <p:extLst>
      <p:ext uri="{BB962C8B-B14F-4D97-AF65-F5344CB8AC3E}">
        <p14:creationId xmlns:p14="http://schemas.microsoft.com/office/powerpoint/2010/main" val="3168547897"/>
      </p:ext>
    </p:extLst>
  </p:cSld>
  <p:clrMapOvr>
    <a:masterClrMapping/>
  </p:clrMapOvr>
  <p:extLst>
    <p:ext uri="{6950BFC3-D8DA-4A85-94F7-54DA5524770B}">
      <p188:commentRel xmlns:p188="http://schemas.microsoft.com/office/powerpoint/2018/8/main" r:id="rId3"/>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Logo&#10;&#10;Description automatically generated">
            <a:extLst>
              <a:ext uri="{FF2B5EF4-FFF2-40B4-BE49-F238E27FC236}">
                <a16:creationId xmlns:a16="http://schemas.microsoft.com/office/drawing/2014/main" id="{405B9BDA-D487-1DAA-8546-B54C8C0B634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20400" y="0"/>
            <a:ext cx="1496439" cy="841747"/>
          </a:xfrm>
          <a:prstGeom prst="rect">
            <a:avLst/>
          </a:prstGeom>
        </p:spPr>
      </p:pic>
      <p:pic>
        <p:nvPicPr>
          <p:cNvPr id="8" name="Picture 7" descr="Logo&#10;&#10;Description automatically generated">
            <a:extLst>
              <a:ext uri="{FF2B5EF4-FFF2-40B4-BE49-F238E27FC236}">
                <a16:creationId xmlns:a16="http://schemas.microsoft.com/office/drawing/2014/main" id="{D4361094-2B25-4FF5-5483-3BC3D3381343}"/>
              </a:ext>
            </a:extLst>
          </p:cNvPr>
          <p:cNvPicPr>
            <a:picLocks noChangeAspect="1"/>
          </p:cNvPicPr>
          <p:nvPr/>
        </p:nvPicPr>
        <p:blipFill rotWithShape="1">
          <a:blip r:embed="rId5">
            <a:extLst>
              <a:ext uri="{28A0092B-C50C-407E-A947-70E740481C1C}">
                <a14:useLocalDpi xmlns:a14="http://schemas.microsoft.com/office/drawing/2010/main" val="0"/>
              </a:ext>
            </a:extLst>
          </a:blip>
          <a:srcRect l="82500" t="5555" b="82752"/>
          <a:stretch/>
        </p:blipFill>
        <p:spPr>
          <a:xfrm>
            <a:off x="0" y="-75817"/>
            <a:ext cx="11049000" cy="914017"/>
          </a:xfrm>
          <a:prstGeom prst="rect">
            <a:avLst/>
          </a:prstGeom>
        </p:spPr>
      </p:pic>
      <p:sp>
        <p:nvSpPr>
          <p:cNvPr id="9" name="Title 1">
            <a:extLst>
              <a:ext uri="{FF2B5EF4-FFF2-40B4-BE49-F238E27FC236}">
                <a16:creationId xmlns:a16="http://schemas.microsoft.com/office/drawing/2014/main" id="{C63B0984-0E73-CD05-130A-51C5EA4D1C03}"/>
              </a:ext>
            </a:extLst>
          </p:cNvPr>
          <p:cNvSpPr txBox="1">
            <a:spLocks/>
          </p:cNvSpPr>
          <p:nvPr/>
        </p:nvSpPr>
        <p:spPr bwMode="auto">
          <a:xfrm>
            <a:off x="0" y="0"/>
            <a:ext cx="11049000" cy="8382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5333" u="none" kern="1200">
                <a:solidFill>
                  <a:srgbClr val="141414"/>
                </a:solidFill>
                <a:latin typeface="+mj-lt"/>
                <a:ea typeface="+mj-ea"/>
                <a:cs typeface="+mj-cs"/>
              </a:defRPr>
            </a:lvl1pPr>
            <a:lvl2pPr algn="ctr" rtl="0" eaLnBrk="1" fontAlgn="base" hangingPunct="1">
              <a:spcBef>
                <a:spcPct val="0"/>
              </a:spcBef>
              <a:spcAft>
                <a:spcPct val="0"/>
              </a:spcAft>
              <a:defRPr sz="5333">
                <a:solidFill>
                  <a:schemeClr val="tx1"/>
                </a:solidFill>
                <a:latin typeface="Calibri" pitchFamily="34" charset="0"/>
              </a:defRPr>
            </a:lvl2pPr>
            <a:lvl3pPr algn="ctr" rtl="0" eaLnBrk="1" fontAlgn="base" hangingPunct="1">
              <a:spcBef>
                <a:spcPct val="0"/>
              </a:spcBef>
              <a:spcAft>
                <a:spcPct val="0"/>
              </a:spcAft>
              <a:defRPr sz="5333">
                <a:solidFill>
                  <a:schemeClr val="tx1"/>
                </a:solidFill>
                <a:latin typeface="Calibri" pitchFamily="34" charset="0"/>
              </a:defRPr>
            </a:lvl3pPr>
            <a:lvl4pPr algn="ctr" rtl="0" eaLnBrk="1" fontAlgn="base" hangingPunct="1">
              <a:spcBef>
                <a:spcPct val="0"/>
              </a:spcBef>
              <a:spcAft>
                <a:spcPct val="0"/>
              </a:spcAft>
              <a:defRPr sz="5333">
                <a:solidFill>
                  <a:schemeClr val="tx1"/>
                </a:solidFill>
                <a:latin typeface="Calibri" pitchFamily="34" charset="0"/>
              </a:defRPr>
            </a:lvl4pPr>
            <a:lvl5pPr algn="ctr" rtl="0" eaLnBrk="1" fontAlgn="base" hangingPunct="1">
              <a:spcBef>
                <a:spcPct val="0"/>
              </a:spcBef>
              <a:spcAft>
                <a:spcPct val="0"/>
              </a:spcAft>
              <a:defRPr sz="5333">
                <a:solidFill>
                  <a:schemeClr val="tx1"/>
                </a:solidFill>
                <a:latin typeface="Calibri" pitchFamily="34" charset="0"/>
              </a:defRPr>
            </a:lvl5pPr>
            <a:lvl6pPr marL="609585" algn="ctr" rtl="0" eaLnBrk="1" fontAlgn="base" hangingPunct="1">
              <a:spcBef>
                <a:spcPct val="0"/>
              </a:spcBef>
              <a:spcAft>
                <a:spcPct val="0"/>
              </a:spcAft>
              <a:defRPr sz="5333">
                <a:solidFill>
                  <a:schemeClr val="tx1"/>
                </a:solidFill>
                <a:latin typeface="Calibri" pitchFamily="34" charset="0"/>
              </a:defRPr>
            </a:lvl6pPr>
            <a:lvl7pPr marL="1219170" algn="ctr" rtl="0" eaLnBrk="1" fontAlgn="base" hangingPunct="1">
              <a:spcBef>
                <a:spcPct val="0"/>
              </a:spcBef>
              <a:spcAft>
                <a:spcPct val="0"/>
              </a:spcAft>
              <a:defRPr sz="5333">
                <a:solidFill>
                  <a:schemeClr val="tx1"/>
                </a:solidFill>
                <a:latin typeface="Calibri" pitchFamily="34" charset="0"/>
              </a:defRPr>
            </a:lvl7pPr>
            <a:lvl8pPr marL="1828754" algn="ctr" rtl="0" eaLnBrk="1" fontAlgn="base" hangingPunct="1">
              <a:spcBef>
                <a:spcPct val="0"/>
              </a:spcBef>
              <a:spcAft>
                <a:spcPct val="0"/>
              </a:spcAft>
              <a:defRPr sz="5333">
                <a:solidFill>
                  <a:schemeClr val="tx1"/>
                </a:solidFill>
                <a:latin typeface="Calibri" pitchFamily="34" charset="0"/>
              </a:defRPr>
            </a:lvl8pPr>
            <a:lvl9pPr marL="2438339" algn="ctr" rtl="0" eaLnBrk="1" fontAlgn="base" hangingPunct="1">
              <a:spcBef>
                <a:spcPct val="0"/>
              </a:spcBef>
              <a:spcAft>
                <a:spcPct val="0"/>
              </a:spcAft>
              <a:defRPr sz="5333">
                <a:solidFill>
                  <a:schemeClr val="tx1"/>
                </a:solidFill>
                <a:latin typeface="Calibri" pitchFamily="34" charset="0"/>
              </a:defRPr>
            </a:lvl9pPr>
          </a:lstStyle>
          <a:p>
            <a:pPr defTabSz="914400"/>
            <a:r>
              <a:rPr lang="en-US" dirty="0">
                <a:solidFill>
                  <a:schemeClr val="bg1"/>
                </a:solidFill>
              </a:rPr>
              <a:t>Magnetic Resonance Imaging</a:t>
            </a:r>
          </a:p>
        </p:txBody>
      </p:sp>
      <p:sp>
        <p:nvSpPr>
          <p:cNvPr id="12" name="TextBox 11">
            <a:extLst>
              <a:ext uri="{FF2B5EF4-FFF2-40B4-BE49-F238E27FC236}">
                <a16:creationId xmlns:a16="http://schemas.microsoft.com/office/drawing/2014/main" id="{1E087727-48AA-0129-5F89-ABB77DBE6F9D}"/>
              </a:ext>
            </a:extLst>
          </p:cNvPr>
          <p:cNvSpPr txBox="1"/>
          <p:nvPr/>
        </p:nvSpPr>
        <p:spPr>
          <a:xfrm>
            <a:off x="374008" y="6162910"/>
            <a:ext cx="4502792" cy="400110"/>
          </a:xfrm>
          <a:prstGeom prst="rect">
            <a:avLst/>
          </a:prstGeom>
          <a:noFill/>
        </p:spPr>
        <p:txBody>
          <a:bodyPr wrap="square" rtlCol="0">
            <a:spAutoFit/>
          </a:bodyPr>
          <a:lstStyle/>
          <a:p>
            <a:r>
              <a:rPr lang="en-US" sz="1000" dirty="0"/>
              <a:t>https://nationalmaglab.org/education/magnet-academy/learn-the-basics/stories/mri-a-guided-tour</a:t>
            </a:r>
          </a:p>
        </p:txBody>
      </p:sp>
      <p:pic>
        <p:nvPicPr>
          <p:cNvPr id="4" name="Picture 3">
            <a:extLst>
              <a:ext uri="{FF2B5EF4-FFF2-40B4-BE49-F238E27FC236}">
                <a16:creationId xmlns:a16="http://schemas.microsoft.com/office/drawing/2014/main" id="{DD393B98-BBC0-471B-F7CA-D7EBAFBCC878}"/>
              </a:ext>
            </a:extLst>
          </p:cNvPr>
          <p:cNvPicPr>
            <a:picLocks noChangeAspect="1"/>
          </p:cNvPicPr>
          <p:nvPr/>
        </p:nvPicPr>
        <p:blipFill rotWithShape="1">
          <a:blip r:embed="rId6">
            <a:extLst>
              <a:ext uri="{28A0092B-C50C-407E-A947-70E740481C1C}">
                <a14:useLocalDpi xmlns:a14="http://schemas.microsoft.com/office/drawing/2010/main" val="0"/>
              </a:ext>
            </a:extLst>
          </a:blip>
          <a:srcRect l="44531" r="3125"/>
          <a:stretch/>
        </p:blipFill>
        <p:spPr>
          <a:xfrm>
            <a:off x="6934200" y="1600199"/>
            <a:ext cx="4891226" cy="4562711"/>
          </a:xfrm>
          <a:prstGeom prst="rect">
            <a:avLst/>
          </a:prstGeom>
        </p:spPr>
      </p:pic>
      <p:pic>
        <p:nvPicPr>
          <p:cNvPr id="6" name="Picture 5" descr="Diagram, engineering drawing&#10;&#10;Description automatically generated">
            <a:extLst>
              <a:ext uri="{FF2B5EF4-FFF2-40B4-BE49-F238E27FC236}">
                <a16:creationId xmlns:a16="http://schemas.microsoft.com/office/drawing/2014/main" id="{E5CF0F52-B049-B120-5493-F75F9CC9A5E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76172" y="1600199"/>
            <a:ext cx="5931524" cy="4562711"/>
          </a:xfrm>
          <a:prstGeom prst="rect">
            <a:avLst/>
          </a:prstGeom>
        </p:spPr>
      </p:pic>
      <p:sp>
        <p:nvSpPr>
          <p:cNvPr id="10" name="TextBox 9">
            <a:extLst>
              <a:ext uri="{FF2B5EF4-FFF2-40B4-BE49-F238E27FC236}">
                <a16:creationId xmlns:a16="http://schemas.microsoft.com/office/drawing/2014/main" id="{059A7DBD-20E2-FC1F-C1F4-0DE347B3C77C}"/>
              </a:ext>
            </a:extLst>
          </p:cNvPr>
          <p:cNvSpPr txBox="1"/>
          <p:nvPr/>
        </p:nvSpPr>
        <p:spPr>
          <a:xfrm>
            <a:off x="6858000" y="6239854"/>
            <a:ext cx="3743332" cy="246221"/>
          </a:xfrm>
          <a:prstGeom prst="rect">
            <a:avLst/>
          </a:prstGeom>
          <a:noFill/>
        </p:spPr>
        <p:txBody>
          <a:bodyPr wrap="none" rtlCol="0">
            <a:spAutoFit/>
          </a:bodyPr>
          <a:lstStyle/>
          <a:p>
            <a:r>
              <a:rPr lang="en-US" sz="1000" dirty="0"/>
              <a:t>https://swdic.com/services/magnetic-resonance-imaging/mri-brain/</a:t>
            </a:r>
            <a:endParaRPr lang="en-US" sz="1200" dirty="0"/>
          </a:p>
        </p:txBody>
      </p:sp>
      <p:sp>
        <p:nvSpPr>
          <p:cNvPr id="13" name="TextBox 12">
            <a:extLst>
              <a:ext uri="{FF2B5EF4-FFF2-40B4-BE49-F238E27FC236}">
                <a16:creationId xmlns:a16="http://schemas.microsoft.com/office/drawing/2014/main" id="{19BC41D2-ABE0-2824-4316-C0ED115CB4BD}"/>
              </a:ext>
            </a:extLst>
          </p:cNvPr>
          <p:cNvSpPr txBox="1"/>
          <p:nvPr/>
        </p:nvSpPr>
        <p:spPr>
          <a:xfrm>
            <a:off x="11811000" y="6309154"/>
            <a:ext cx="408878" cy="461665"/>
          </a:xfrm>
          <a:prstGeom prst="rect">
            <a:avLst/>
          </a:prstGeom>
          <a:noFill/>
        </p:spPr>
        <p:txBody>
          <a:bodyPr wrap="square" rtlCol="0">
            <a:spAutoFit/>
          </a:bodyPr>
          <a:lstStyle/>
          <a:p>
            <a:r>
              <a:rPr lang="en-US" dirty="0"/>
              <a:t>4 </a:t>
            </a:r>
          </a:p>
        </p:txBody>
      </p:sp>
    </p:spTree>
    <p:extLst>
      <p:ext uri="{BB962C8B-B14F-4D97-AF65-F5344CB8AC3E}">
        <p14:creationId xmlns:p14="http://schemas.microsoft.com/office/powerpoint/2010/main" val="2408102959"/>
      </p:ext>
    </p:extLst>
  </p:cSld>
  <p:clrMapOvr>
    <a:masterClrMapping/>
  </p:clrMapOvr>
  <p:extLst>
    <p:ext uri="{6950BFC3-D8DA-4A85-94F7-54DA5524770B}">
      <p188:commentRel xmlns:p188="http://schemas.microsoft.com/office/powerpoint/2018/8/main" r:id="rId3"/>
    </p:ext>
  </p:extLs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Logo&#10;&#10;Description automatically generated">
            <a:extLst>
              <a:ext uri="{FF2B5EF4-FFF2-40B4-BE49-F238E27FC236}">
                <a16:creationId xmlns:a16="http://schemas.microsoft.com/office/drawing/2014/main" id="{405B9BDA-D487-1DAA-8546-B54C8C0B634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20400" y="0"/>
            <a:ext cx="1496439" cy="841747"/>
          </a:xfrm>
          <a:prstGeom prst="rect">
            <a:avLst/>
          </a:prstGeom>
        </p:spPr>
      </p:pic>
      <p:pic>
        <p:nvPicPr>
          <p:cNvPr id="8" name="Picture 7" descr="Logo&#10;&#10;Description automatically generated">
            <a:extLst>
              <a:ext uri="{FF2B5EF4-FFF2-40B4-BE49-F238E27FC236}">
                <a16:creationId xmlns:a16="http://schemas.microsoft.com/office/drawing/2014/main" id="{D4361094-2B25-4FF5-5483-3BC3D3381343}"/>
              </a:ext>
            </a:extLst>
          </p:cNvPr>
          <p:cNvPicPr>
            <a:picLocks noChangeAspect="1"/>
          </p:cNvPicPr>
          <p:nvPr/>
        </p:nvPicPr>
        <p:blipFill rotWithShape="1">
          <a:blip r:embed="rId5">
            <a:extLst>
              <a:ext uri="{28A0092B-C50C-407E-A947-70E740481C1C}">
                <a14:useLocalDpi xmlns:a14="http://schemas.microsoft.com/office/drawing/2010/main" val="0"/>
              </a:ext>
            </a:extLst>
          </a:blip>
          <a:srcRect l="82500" t="5555" b="82752"/>
          <a:stretch/>
        </p:blipFill>
        <p:spPr>
          <a:xfrm>
            <a:off x="0" y="-75817"/>
            <a:ext cx="11049000" cy="914017"/>
          </a:xfrm>
          <a:prstGeom prst="rect">
            <a:avLst/>
          </a:prstGeom>
        </p:spPr>
      </p:pic>
      <p:sp>
        <p:nvSpPr>
          <p:cNvPr id="9" name="Title 1">
            <a:extLst>
              <a:ext uri="{FF2B5EF4-FFF2-40B4-BE49-F238E27FC236}">
                <a16:creationId xmlns:a16="http://schemas.microsoft.com/office/drawing/2014/main" id="{C63B0984-0E73-CD05-130A-51C5EA4D1C03}"/>
              </a:ext>
            </a:extLst>
          </p:cNvPr>
          <p:cNvSpPr txBox="1">
            <a:spLocks/>
          </p:cNvSpPr>
          <p:nvPr/>
        </p:nvSpPr>
        <p:spPr bwMode="auto">
          <a:xfrm>
            <a:off x="0" y="0"/>
            <a:ext cx="11049000" cy="8382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5333" u="none" kern="1200">
                <a:solidFill>
                  <a:srgbClr val="141414"/>
                </a:solidFill>
                <a:latin typeface="+mj-lt"/>
                <a:ea typeface="+mj-ea"/>
                <a:cs typeface="+mj-cs"/>
              </a:defRPr>
            </a:lvl1pPr>
            <a:lvl2pPr algn="ctr" rtl="0" eaLnBrk="1" fontAlgn="base" hangingPunct="1">
              <a:spcBef>
                <a:spcPct val="0"/>
              </a:spcBef>
              <a:spcAft>
                <a:spcPct val="0"/>
              </a:spcAft>
              <a:defRPr sz="5333">
                <a:solidFill>
                  <a:schemeClr val="tx1"/>
                </a:solidFill>
                <a:latin typeface="Calibri" pitchFamily="34" charset="0"/>
              </a:defRPr>
            </a:lvl2pPr>
            <a:lvl3pPr algn="ctr" rtl="0" eaLnBrk="1" fontAlgn="base" hangingPunct="1">
              <a:spcBef>
                <a:spcPct val="0"/>
              </a:spcBef>
              <a:spcAft>
                <a:spcPct val="0"/>
              </a:spcAft>
              <a:defRPr sz="5333">
                <a:solidFill>
                  <a:schemeClr val="tx1"/>
                </a:solidFill>
                <a:latin typeface="Calibri" pitchFamily="34" charset="0"/>
              </a:defRPr>
            </a:lvl3pPr>
            <a:lvl4pPr algn="ctr" rtl="0" eaLnBrk="1" fontAlgn="base" hangingPunct="1">
              <a:spcBef>
                <a:spcPct val="0"/>
              </a:spcBef>
              <a:spcAft>
                <a:spcPct val="0"/>
              </a:spcAft>
              <a:defRPr sz="5333">
                <a:solidFill>
                  <a:schemeClr val="tx1"/>
                </a:solidFill>
                <a:latin typeface="Calibri" pitchFamily="34" charset="0"/>
              </a:defRPr>
            </a:lvl4pPr>
            <a:lvl5pPr algn="ctr" rtl="0" eaLnBrk="1" fontAlgn="base" hangingPunct="1">
              <a:spcBef>
                <a:spcPct val="0"/>
              </a:spcBef>
              <a:spcAft>
                <a:spcPct val="0"/>
              </a:spcAft>
              <a:defRPr sz="5333">
                <a:solidFill>
                  <a:schemeClr val="tx1"/>
                </a:solidFill>
                <a:latin typeface="Calibri" pitchFamily="34" charset="0"/>
              </a:defRPr>
            </a:lvl5pPr>
            <a:lvl6pPr marL="609585" algn="ctr" rtl="0" eaLnBrk="1" fontAlgn="base" hangingPunct="1">
              <a:spcBef>
                <a:spcPct val="0"/>
              </a:spcBef>
              <a:spcAft>
                <a:spcPct val="0"/>
              </a:spcAft>
              <a:defRPr sz="5333">
                <a:solidFill>
                  <a:schemeClr val="tx1"/>
                </a:solidFill>
                <a:latin typeface="Calibri" pitchFamily="34" charset="0"/>
              </a:defRPr>
            </a:lvl6pPr>
            <a:lvl7pPr marL="1219170" algn="ctr" rtl="0" eaLnBrk="1" fontAlgn="base" hangingPunct="1">
              <a:spcBef>
                <a:spcPct val="0"/>
              </a:spcBef>
              <a:spcAft>
                <a:spcPct val="0"/>
              </a:spcAft>
              <a:defRPr sz="5333">
                <a:solidFill>
                  <a:schemeClr val="tx1"/>
                </a:solidFill>
                <a:latin typeface="Calibri" pitchFamily="34" charset="0"/>
              </a:defRPr>
            </a:lvl7pPr>
            <a:lvl8pPr marL="1828754" algn="ctr" rtl="0" eaLnBrk="1" fontAlgn="base" hangingPunct="1">
              <a:spcBef>
                <a:spcPct val="0"/>
              </a:spcBef>
              <a:spcAft>
                <a:spcPct val="0"/>
              </a:spcAft>
              <a:defRPr sz="5333">
                <a:solidFill>
                  <a:schemeClr val="tx1"/>
                </a:solidFill>
                <a:latin typeface="Calibri" pitchFamily="34" charset="0"/>
              </a:defRPr>
            </a:lvl8pPr>
            <a:lvl9pPr marL="2438339" algn="ctr" rtl="0" eaLnBrk="1" fontAlgn="base" hangingPunct="1">
              <a:spcBef>
                <a:spcPct val="0"/>
              </a:spcBef>
              <a:spcAft>
                <a:spcPct val="0"/>
              </a:spcAft>
              <a:defRPr sz="5333">
                <a:solidFill>
                  <a:schemeClr val="tx1"/>
                </a:solidFill>
                <a:latin typeface="Calibri" pitchFamily="34" charset="0"/>
              </a:defRPr>
            </a:lvl9pPr>
          </a:lstStyle>
          <a:p>
            <a:pPr defTabSz="914400"/>
            <a:r>
              <a:rPr lang="en-US" dirty="0">
                <a:solidFill>
                  <a:schemeClr val="bg1"/>
                </a:solidFill>
              </a:rPr>
              <a:t>Magnetic Resonance Imaging</a:t>
            </a:r>
          </a:p>
        </p:txBody>
      </p:sp>
      <p:pic>
        <p:nvPicPr>
          <p:cNvPr id="1028" name="Picture 4">
            <a:extLst>
              <a:ext uri="{FF2B5EF4-FFF2-40B4-BE49-F238E27FC236}">
                <a16:creationId xmlns:a16="http://schemas.microsoft.com/office/drawing/2014/main" id="{23188FF2-2E00-4662-AA4C-C3A3681B7594}"/>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28818" y="3420361"/>
            <a:ext cx="5265519" cy="296185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AE397F4B-4829-0BBC-10D9-255023480303}"/>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791200" y="3405493"/>
            <a:ext cx="3657600" cy="2963396"/>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5AD16619-73F4-B360-E356-BBAFCE40D638}"/>
              </a:ext>
            </a:extLst>
          </p:cNvPr>
          <p:cNvSpPr txBox="1"/>
          <p:nvPr/>
        </p:nvSpPr>
        <p:spPr>
          <a:xfrm>
            <a:off x="237893" y="6400800"/>
            <a:ext cx="4502792" cy="246221"/>
          </a:xfrm>
          <a:prstGeom prst="rect">
            <a:avLst/>
          </a:prstGeom>
          <a:noFill/>
        </p:spPr>
        <p:txBody>
          <a:bodyPr wrap="square" rtlCol="0">
            <a:spAutoFit/>
          </a:bodyPr>
          <a:lstStyle/>
          <a:p>
            <a:r>
              <a:rPr lang="en-US" sz="1000" dirty="0"/>
              <a:t>https://www.youtube.com/watch?v=djAxjtN_7VE</a:t>
            </a:r>
          </a:p>
        </p:txBody>
      </p:sp>
      <p:sp>
        <p:nvSpPr>
          <p:cNvPr id="11" name="Content Placeholder 2">
            <a:extLst>
              <a:ext uri="{FF2B5EF4-FFF2-40B4-BE49-F238E27FC236}">
                <a16:creationId xmlns:a16="http://schemas.microsoft.com/office/drawing/2014/main" id="{70782C39-E868-ADCE-1EA6-6780D282C4F5}"/>
              </a:ext>
            </a:extLst>
          </p:cNvPr>
          <p:cNvSpPr txBox="1">
            <a:spLocks/>
          </p:cNvSpPr>
          <p:nvPr/>
        </p:nvSpPr>
        <p:spPr bwMode="auto">
          <a:xfrm>
            <a:off x="237893" y="949272"/>
            <a:ext cx="9210907" cy="283099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0" indent="0" algn="ctr" rtl="0" eaLnBrk="1" fontAlgn="base" hangingPunct="1">
              <a:spcBef>
                <a:spcPct val="20000"/>
              </a:spcBef>
              <a:spcAft>
                <a:spcPct val="0"/>
              </a:spcAft>
              <a:buFont typeface="Arial" charset="0"/>
              <a:buNone/>
              <a:defRPr sz="3600" kern="1200">
                <a:solidFill>
                  <a:srgbClr val="002E5D"/>
                </a:solidFill>
                <a:latin typeface="+mn-lt"/>
                <a:ea typeface="+mn-ea"/>
                <a:cs typeface="+mn-cs"/>
              </a:defRPr>
            </a:lvl1pPr>
            <a:lvl2pPr marL="609585" indent="0" algn="ctr" rtl="0" eaLnBrk="1" fontAlgn="base" hangingPunct="1">
              <a:spcBef>
                <a:spcPct val="20000"/>
              </a:spcBef>
              <a:spcAft>
                <a:spcPct val="0"/>
              </a:spcAft>
              <a:buFont typeface="Arial" charset="0"/>
              <a:buNone/>
              <a:defRPr sz="3733" kern="1200">
                <a:solidFill>
                  <a:schemeClr val="tx1">
                    <a:tint val="75000"/>
                  </a:schemeClr>
                </a:solidFill>
                <a:latin typeface="+mn-lt"/>
                <a:ea typeface="+mn-ea"/>
                <a:cs typeface="+mn-cs"/>
              </a:defRPr>
            </a:lvl2pPr>
            <a:lvl3pPr marL="1219170" indent="0" algn="ctr" rtl="0" eaLnBrk="1" fontAlgn="base" hangingPunct="1">
              <a:spcBef>
                <a:spcPct val="20000"/>
              </a:spcBef>
              <a:spcAft>
                <a:spcPct val="0"/>
              </a:spcAft>
              <a:buFont typeface="Arial" charset="0"/>
              <a:buNone/>
              <a:defRPr sz="3200" kern="1200">
                <a:solidFill>
                  <a:schemeClr val="tx1">
                    <a:tint val="75000"/>
                  </a:schemeClr>
                </a:solidFill>
                <a:latin typeface="+mn-lt"/>
                <a:ea typeface="+mn-ea"/>
                <a:cs typeface="+mn-cs"/>
              </a:defRPr>
            </a:lvl3pPr>
            <a:lvl4pPr marL="1828754" indent="0" algn="ctr" rtl="0" eaLnBrk="1" fontAlgn="base" hangingPunct="1">
              <a:spcBef>
                <a:spcPct val="20000"/>
              </a:spcBef>
              <a:spcAft>
                <a:spcPct val="0"/>
              </a:spcAft>
              <a:buFont typeface="Arial" charset="0"/>
              <a:buNone/>
              <a:defRPr sz="2667" kern="1200">
                <a:solidFill>
                  <a:schemeClr val="tx1">
                    <a:tint val="75000"/>
                  </a:schemeClr>
                </a:solidFill>
                <a:latin typeface="+mn-lt"/>
                <a:ea typeface="+mn-ea"/>
                <a:cs typeface="+mn-cs"/>
              </a:defRPr>
            </a:lvl4pPr>
            <a:lvl5pPr marL="2438339" indent="0" algn="ctr" rtl="0" eaLnBrk="1" fontAlgn="base" hangingPunct="1">
              <a:spcBef>
                <a:spcPct val="20000"/>
              </a:spcBef>
              <a:spcAft>
                <a:spcPct val="0"/>
              </a:spcAft>
              <a:buFont typeface="Arial" charset="0"/>
              <a:buNone/>
              <a:defRPr sz="2667" kern="1200">
                <a:solidFill>
                  <a:schemeClr val="tx1">
                    <a:tint val="75000"/>
                  </a:schemeClr>
                </a:solidFill>
                <a:latin typeface="+mn-lt"/>
                <a:ea typeface="+mn-ea"/>
                <a:cs typeface="+mn-cs"/>
              </a:defRPr>
            </a:lvl5pPr>
            <a:lvl6pPr marL="3047924" indent="0" algn="ctr" defTabSz="121917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6pPr>
            <a:lvl7pPr marL="3657509" indent="0" algn="ctr" defTabSz="121917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7pPr>
            <a:lvl8pPr marL="4267093" indent="0" algn="ctr" defTabSz="121917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8pPr>
            <a:lvl9pPr marL="4876678" indent="0" algn="ctr" defTabSz="121917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9pPr>
          </a:lstStyle>
          <a:p>
            <a:pPr algn="l" defTabSz="914400"/>
            <a:r>
              <a:rPr lang="en-US" sz="2400" dirty="0">
                <a:solidFill>
                  <a:schemeClr val="tx1"/>
                </a:solidFill>
              </a:rPr>
              <a:t>Key concepts for our model: </a:t>
            </a:r>
          </a:p>
          <a:p>
            <a:pPr marL="571500" indent="-571500" algn="l" defTabSz="914400">
              <a:buFont typeface="Arial" panose="020B0604020202020204" pitchFamily="34" charset="0"/>
              <a:buChar char="•"/>
            </a:pPr>
            <a:r>
              <a:rPr lang="en-US" sz="2400" dirty="0">
                <a:solidFill>
                  <a:schemeClr val="tx1"/>
                </a:solidFill>
              </a:rPr>
              <a:t>MRI machines are extremely powerful electromagnets</a:t>
            </a:r>
          </a:p>
          <a:p>
            <a:pPr marL="571500" indent="-571500" algn="l" defTabSz="914400">
              <a:buFont typeface="Arial" panose="020B0604020202020204" pitchFamily="34" charset="0"/>
              <a:buChar char="•"/>
            </a:pPr>
            <a:r>
              <a:rPr lang="en-US" sz="2400" dirty="0">
                <a:solidFill>
                  <a:schemeClr val="tx1"/>
                </a:solidFill>
              </a:rPr>
              <a:t>Gradient magnetic field causes different resonant frequencies</a:t>
            </a:r>
          </a:p>
          <a:p>
            <a:pPr marL="571500" indent="-571500" algn="l" defTabSz="914400">
              <a:buFont typeface="Arial" panose="020B0604020202020204" pitchFamily="34" charset="0"/>
              <a:buChar char="•"/>
            </a:pPr>
            <a:r>
              <a:rPr lang="en-US" sz="2400" dirty="0">
                <a:solidFill>
                  <a:schemeClr val="tx1"/>
                </a:solidFill>
              </a:rPr>
              <a:t>Radio frequency coils sweep through frequencies</a:t>
            </a:r>
          </a:p>
          <a:p>
            <a:pPr marL="571500" indent="-571500" algn="l" defTabSz="914400">
              <a:buFont typeface="Arial" panose="020B0604020202020204" pitchFamily="34" charset="0"/>
              <a:buChar char="•"/>
            </a:pPr>
            <a:r>
              <a:rPr lang="en-US" sz="2400" dirty="0">
                <a:solidFill>
                  <a:schemeClr val="tx1"/>
                </a:solidFill>
              </a:rPr>
              <a:t>Knowing the resonant frequency is important for imaging purposes</a:t>
            </a:r>
          </a:p>
          <a:p>
            <a:pPr marL="571500" indent="-571500" algn="l" defTabSz="914400">
              <a:buFontTx/>
              <a:buChar char="-"/>
            </a:pPr>
            <a:endParaRPr lang="en-US" sz="2400" dirty="0">
              <a:solidFill>
                <a:schemeClr val="tx1"/>
              </a:solidFill>
            </a:endParaRPr>
          </a:p>
        </p:txBody>
      </p:sp>
      <p:sp>
        <p:nvSpPr>
          <p:cNvPr id="14" name="Content Placeholder 2">
            <a:extLst>
              <a:ext uri="{FF2B5EF4-FFF2-40B4-BE49-F238E27FC236}">
                <a16:creationId xmlns:a16="http://schemas.microsoft.com/office/drawing/2014/main" id="{1DCAB6B8-73F1-B0B6-6330-AA32C06CC435}"/>
              </a:ext>
            </a:extLst>
          </p:cNvPr>
          <p:cNvSpPr txBox="1">
            <a:spLocks/>
          </p:cNvSpPr>
          <p:nvPr/>
        </p:nvSpPr>
        <p:spPr bwMode="auto">
          <a:xfrm>
            <a:off x="9656814" y="5433979"/>
            <a:ext cx="2064154" cy="47474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0" indent="0" algn="ctr" rtl="0" eaLnBrk="1" fontAlgn="base" hangingPunct="1">
              <a:spcBef>
                <a:spcPct val="20000"/>
              </a:spcBef>
              <a:spcAft>
                <a:spcPct val="0"/>
              </a:spcAft>
              <a:buFont typeface="Arial" charset="0"/>
              <a:buNone/>
              <a:defRPr sz="3600" kern="1200">
                <a:solidFill>
                  <a:srgbClr val="002E5D"/>
                </a:solidFill>
                <a:latin typeface="+mn-lt"/>
                <a:ea typeface="+mn-ea"/>
                <a:cs typeface="+mn-cs"/>
              </a:defRPr>
            </a:lvl1pPr>
            <a:lvl2pPr marL="609585" indent="0" algn="ctr" rtl="0" eaLnBrk="1" fontAlgn="base" hangingPunct="1">
              <a:spcBef>
                <a:spcPct val="20000"/>
              </a:spcBef>
              <a:spcAft>
                <a:spcPct val="0"/>
              </a:spcAft>
              <a:buFont typeface="Arial" charset="0"/>
              <a:buNone/>
              <a:defRPr sz="3733" kern="1200">
                <a:solidFill>
                  <a:schemeClr val="tx1">
                    <a:tint val="75000"/>
                  </a:schemeClr>
                </a:solidFill>
                <a:latin typeface="+mn-lt"/>
                <a:ea typeface="+mn-ea"/>
                <a:cs typeface="+mn-cs"/>
              </a:defRPr>
            </a:lvl2pPr>
            <a:lvl3pPr marL="1219170" indent="0" algn="ctr" rtl="0" eaLnBrk="1" fontAlgn="base" hangingPunct="1">
              <a:spcBef>
                <a:spcPct val="20000"/>
              </a:spcBef>
              <a:spcAft>
                <a:spcPct val="0"/>
              </a:spcAft>
              <a:buFont typeface="Arial" charset="0"/>
              <a:buNone/>
              <a:defRPr sz="3200" kern="1200">
                <a:solidFill>
                  <a:schemeClr val="tx1">
                    <a:tint val="75000"/>
                  </a:schemeClr>
                </a:solidFill>
                <a:latin typeface="+mn-lt"/>
                <a:ea typeface="+mn-ea"/>
                <a:cs typeface="+mn-cs"/>
              </a:defRPr>
            </a:lvl3pPr>
            <a:lvl4pPr marL="1828754" indent="0" algn="ctr" rtl="0" eaLnBrk="1" fontAlgn="base" hangingPunct="1">
              <a:spcBef>
                <a:spcPct val="20000"/>
              </a:spcBef>
              <a:spcAft>
                <a:spcPct val="0"/>
              </a:spcAft>
              <a:buFont typeface="Arial" charset="0"/>
              <a:buNone/>
              <a:defRPr sz="2667" kern="1200">
                <a:solidFill>
                  <a:schemeClr val="tx1">
                    <a:tint val="75000"/>
                  </a:schemeClr>
                </a:solidFill>
                <a:latin typeface="+mn-lt"/>
                <a:ea typeface="+mn-ea"/>
                <a:cs typeface="+mn-cs"/>
              </a:defRPr>
            </a:lvl4pPr>
            <a:lvl5pPr marL="2438339" indent="0" algn="ctr" rtl="0" eaLnBrk="1" fontAlgn="base" hangingPunct="1">
              <a:spcBef>
                <a:spcPct val="20000"/>
              </a:spcBef>
              <a:spcAft>
                <a:spcPct val="0"/>
              </a:spcAft>
              <a:buFont typeface="Arial" charset="0"/>
              <a:buNone/>
              <a:defRPr sz="2667" kern="1200">
                <a:solidFill>
                  <a:schemeClr val="tx1">
                    <a:tint val="75000"/>
                  </a:schemeClr>
                </a:solidFill>
                <a:latin typeface="+mn-lt"/>
                <a:ea typeface="+mn-ea"/>
                <a:cs typeface="+mn-cs"/>
              </a:defRPr>
            </a:lvl5pPr>
            <a:lvl6pPr marL="3047924" indent="0" algn="ctr" defTabSz="121917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6pPr>
            <a:lvl7pPr marL="3657509" indent="0" algn="ctr" defTabSz="121917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7pPr>
            <a:lvl8pPr marL="4267093" indent="0" algn="ctr" defTabSz="121917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8pPr>
            <a:lvl9pPr marL="4876678" indent="0" algn="ctr" defTabSz="121917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9pPr>
          </a:lstStyle>
          <a:p>
            <a:pPr algn="l" defTabSz="914400"/>
            <a:r>
              <a:rPr lang="en-US" sz="1800" dirty="0">
                <a:solidFill>
                  <a:schemeClr val="tx1"/>
                </a:solidFill>
              </a:rPr>
              <a:t>Creates a scan of up to a precision of up to 1 to 0.1 mm</a:t>
            </a:r>
          </a:p>
          <a:p>
            <a:pPr marL="571500" indent="-571500" algn="l" defTabSz="914400">
              <a:buFont typeface="Arial" panose="020B0604020202020204" pitchFamily="34" charset="0"/>
              <a:buChar char="•"/>
            </a:pPr>
            <a:endParaRPr lang="en-US" dirty="0">
              <a:solidFill>
                <a:schemeClr val="tx1"/>
              </a:solidFill>
            </a:endParaRPr>
          </a:p>
        </p:txBody>
      </p:sp>
      <p:sp>
        <p:nvSpPr>
          <p:cNvPr id="15" name="TextBox 14">
            <a:extLst>
              <a:ext uri="{FF2B5EF4-FFF2-40B4-BE49-F238E27FC236}">
                <a16:creationId xmlns:a16="http://schemas.microsoft.com/office/drawing/2014/main" id="{09CFE368-15CE-4F93-609A-F0183624BFBD}"/>
              </a:ext>
            </a:extLst>
          </p:cNvPr>
          <p:cNvSpPr txBox="1"/>
          <p:nvPr/>
        </p:nvSpPr>
        <p:spPr>
          <a:xfrm>
            <a:off x="11811000" y="6309154"/>
            <a:ext cx="408878" cy="461665"/>
          </a:xfrm>
          <a:prstGeom prst="rect">
            <a:avLst/>
          </a:prstGeom>
          <a:noFill/>
        </p:spPr>
        <p:txBody>
          <a:bodyPr wrap="square" rtlCol="0">
            <a:spAutoFit/>
          </a:bodyPr>
          <a:lstStyle/>
          <a:p>
            <a:r>
              <a:rPr lang="en-US" dirty="0"/>
              <a:t>5 </a:t>
            </a:r>
          </a:p>
        </p:txBody>
      </p:sp>
    </p:spTree>
    <p:extLst>
      <p:ext uri="{BB962C8B-B14F-4D97-AF65-F5344CB8AC3E}">
        <p14:creationId xmlns:p14="http://schemas.microsoft.com/office/powerpoint/2010/main" val="1881842918"/>
      </p:ext>
    </p:extLst>
  </p:cSld>
  <p:clrMapOvr>
    <a:masterClrMapping/>
  </p:clrMapOvr>
  <p:extLst>
    <p:ext uri="{6950BFC3-D8DA-4A85-94F7-54DA5524770B}">
      <p188:commentRel xmlns:p188="http://schemas.microsoft.com/office/powerpoint/2018/8/main" r:id="rId3"/>
    </p:ext>
  </p:extLs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Logo&#10;&#10;Description automatically generated">
            <a:extLst>
              <a:ext uri="{FF2B5EF4-FFF2-40B4-BE49-F238E27FC236}">
                <a16:creationId xmlns:a16="http://schemas.microsoft.com/office/drawing/2014/main" id="{405B9BDA-D487-1DAA-8546-B54C8C0B634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20400" y="0"/>
            <a:ext cx="1496439" cy="841747"/>
          </a:xfrm>
          <a:prstGeom prst="rect">
            <a:avLst/>
          </a:prstGeom>
        </p:spPr>
      </p:pic>
      <p:pic>
        <p:nvPicPr>
          <p:cNvPr id="8" name="Picture 7" descr="Logo&#10;&#10;Description automatically generated">
            <a:extLst>
              <a:ext uri="{FF2B5EF4-FFF2-40B4-BE49-F238E27FC236}">
                <a16:creationId xmlns:a16="http://schemas.microsoft.com/office/drawing/2014/main" id="{D4361094-2B25-4FF5-5483-3BC3D3381343}"/>
              </a:ext>
            </a:extLst>
          </p:cNvPr>
          <p:cNvPicPr>
            <a:picLocks noChangeAspect="1"/>
          </p:cNvPicPr>
          <p:nvPr/>
        </p:nvPicPr>
        <p:blipFill rotWithShape="1">
          <a:blip r:embed="rId5">
            <a:extLst>
              <a:ext uri="{28A0092B-C50C-407E-A947-70E740481C1C}">
                <a14:useLocalDpi xmlns:a14="http://schemas.microsoft.com/office/drawing/2010/main" val="0"/>
              </a:ext>
            </a:extLst>
          </a:blip>
          <a:srcRect l="82500" t="5555" b="82752"/>
          <a:stretch/>
        </p:blipFill>
        <p:spPr>
          <a:xfrm>
            <a:off x="0" y="-75817"/>
            <a:ext cx="11049000" cy="914017"/>
          </a:xfrm>
          <a:prstGeom prst="rect">
            <a:avLst/>
          </a:prstGeom>
        </p:spPr>
      </p:pic>
      <p:sp>
        <p:nvSpPr>
          <p:cNvPr id="9" name="Title 1">
            <a:extLst>
              <a:ext uri="{FF2B5EF4-FFF2-40B4-BE49-F238E27FC236}">
                <a16:creationId xmlns:a16="http://schemas.microsoft.com/office/drawing/2014/main" id="{C63B0984-0E73-CD05-130A-51C5EA4D1C03}"/>
              </a:ext>
            </a:extLst>
          </p:cNvPr>
          <p:cNvSpPr txBox="1">
            <a:spLocks/>
          </p:cNvSpPr>
          <p:nvPr/>
        </p:nvSpPr>
        <p:spPr bwMode="auto">
          <a:xfrm>
            <a:off x="0" y="0"/>
            <a:ext cx="11049000" cy="8382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5333" u="none" kern="1200">
                <a:solidFill>
                  <a:srgbClr val="141414"/>
                </a:solidFill>
                <a:latin typeface="+mj-lt"/>
                <a:ea typeface="+mj-ea"/>
                <a:cs typeface="+mj-cs"/>
              </a:defRPr>
            </a:lvl1pPr>
            <a:lvl2pPr algn="ctr" rtl="0" eaLnBrk="1" fontAlgn="base" hangingPunct="1">
              <a:spcBef>
                <a:spcPct val="0"/>
              </a:spcBef>
              <a:spcAft>
                <a:spcPct val="0"/>
              </a:spcAft>
              <a:defRPr sz="5333">
                <a:solidFill>
                  <a:schemeClr val="tx1"/>
                </a:solidFill>
                <a:latin typeface="Calibri" pitchFamily="34" charset="0"/>
              </a:defRPr>
            </a:lvl2pPr>
            <a:lvl3pPr algn="ctr" rtl="0" eaLnBrk="1" fontAlgn="base" hangingPunct="1">
              <a:spcBef>
                <a:spcPct val="0"/>
              </a:spcBef>
              <a:spcAft>
                <a:spcPct val="0"/>
              </a:spcAft>
              <a:defRPr sz="5333">
                <a:solidFill>
                  <a:schemeClr val="tx1"/>
                </a:solidFill>
                <a:latin typeface="Calibri" pitchFamily="34" charset="0"/>
              </a:defRPr>
            </a:lvl3pPr>
            <a:lvl4pPr algn="ctr" rtl="0" eaLnBrk="1" fontAlgn="base" hangingPunct="1">
              <a:spcBef>
                <a:spcPct val="0"/>
              </a:spcBef>
              <a:spcAft>
                <a:spcPct val="0"/>
              </a:spcAft>
              <a:defRPr sz="5333">
                <a:solidFill>
                  <a:schemeClr val="tx1"/>
                </a:solidFill>
                <a:latin typeface="Calibri" pitchFamily="34" charset="0"/>
              </a:defRPr>
            </a:lvl4pPr>
            <a:lvl5pPr algn="ctr" rtl="0" eaLnBrk="1" fontAlgn="base" hangingPunct="1">
              <a:spcBef>
                <a:spcPct val="0"/>
              </a:spcBef>
              <a:spcAft>
                <a:spcPct val="0"/>
              </a:spcAft>
              <a:defRPr sz="5333">
                <a:solidFill>
                  <a:schemeClr val="tx1"/>
                </a:solidFill>
                <a:latin typeface="Calibri" pitchFamily="34" charset="0"/>
              </a:defRPr>
            </a:lvl5pPr>
            <a:lvl6pPr marL="609585" algn="ctr" rtl="0" eaLnBrk="1" fontAlgn="base" hangingPunct="1">
              <a:spcBef>
                <a:spcPct val="0"/>
              </a:spcBef>
              <a:spcAft>
                <a:spcPct val="0"/>
              </a:spcAft>
              <a:defRPr sz="5333">
                <a:solidFill>
                  <a:schemeClr val="tx1"/>
                </a:solidFill>
                <a:latin typeface="Calibri" pitchFamily="34" charset="0"/>
              </a:defRPr>
            </a:lvl6pPr>
            <a:lvl7pPr marL="1219170" algn="ctr" rtl="0" eaLnBrk="1" fontAlgn="base" hangingPunct="1">
              <a:spcBef>
                <a:spcPct val="0"/>
              </a:spcBef>
              <a:spcAft>
                <a:spcPct val="0"/>
              </a:spcAft>
              <a:defRPr sz="5333">
                <a:solidFill>
                  <a:schemeClr val="tx1"/>
                </a:solidFill>
                <a:latin typeface="Calibri" pitchFamily="34" charset="0"/>
              </a:defRPr>
            </a:lvl7pPr>
            <a:lvl8pPr marL="1828754" algn="ctr" rtl="0" eaLnBrk="1" fontAlgn="base" hangingPunct="1">
              <a:spcBef>
                <a:spcPct val="0"/>
              </a:spcBef>
              <a:spcAft>
                <a:spcPct val="0"/>
              </a:spcAft>
              <a:defRPr sz="5333">
                <a:solidFill>
                  <a:schemeClr val="tx1"/>
                </a:solidFill>
                <a:latin typeface="Calibri" pitchFamily="34" charset="0"/>
              </a:defRPr>
            </a:lvl8pPr>
            <a:lvl9pPr marL="2438339" algn="ctr" rtl="0" eaLnBrk="1" fontAlgn="base" hangingPunct="1">
              <a:spcBef>
                <a:spcPct val="0"/>
              </a:spcBef>
              <a:spcAft>
                <a:spcPct val="0"/>
              </a:spcAft>
              <a:defRPr sz="5333">
                <a:solidFill>
                  <a:schemeClr val="tx1"/>
                </a:solidFill>
                <a:latin typeface="Calibri" pitchFamily="34" charset="0"/>
              </a:defRPr>
            </a:lvl9pPr>
          </a:lstStyle>
          <a:p>
            <a:pPr defTabSz="914400"/>
            <a:r>
              <a:rPr lang="en-US" dirty="0">
                <a:solidFill>
                  <a:schemeClr val="bg1"/>
                </a:solidFill>
              </a:rPr>
              <a:t>Model MRI Machine</a:t>
            </a:r>
          </a:p>
        </p:txBody>
      </p:sp>
      <p:sp>
        <p:nvSpPr>
          <p:cNvPr id="13" name="Content Placeholder 2">
            <a:extLst>
              <a:ext uri="{FF2B5EF4-FFF2-40B4-BE49-F238E27FC236}">
                <a16:creationId xmlns:a16="http://schemas.microsoft.com/office/drawing/2014/main" id="{2635864E-1631-717F-53B3-36D20AE39617}"/>
              </a:ext>
            </a:extLst>
          </p:cNvPr>
          <p:cNvSpPr txBox="1">
            <a:spLocks/>
          </p:cNvSpPr>
          <p:nvPr/>
        </p:nvSpPr>
        <p:spPr bwMode="auto">
          <a:xfrm>
            <a:off x="6629400" y="1850667"/>
            <a:ext cx="5410200" cy="422346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0" indent="0" algn="ctr" rtl="0" eaLnBrk="1" fontAlgn="base" hangingPunct="1">
              <a:spcBef>
                <a:spcPct val="20000"/>
              </a:spcBef>
              <a:spcAft>
                <a:spcPct val="0"/>
              </a:spcAft>
              <a:buFont typeface="Arial" charset="0"/>
              <a:buNone/>
              <a:defRPr sz="3600" kern="1200">
                <a:solidFill>
                  <a:srgbClr val="002E5D"/>
                </a:solidFill>
                <a:latin typeface="+mn-lt"/>
                <a:ea typeface="+mn-ea"/>
                <a:cs typeface="+mn-cs"/>
              </a:defRPr>
            </a:lvl1pPr>
            <a:lvl2pPr marL="609585" indent="0" algn="ctr" rtl="0" eaLnBrk="1" fontAlgn="base" hangingPunct="1">
              <a:spcBef>
                <a:spcPct val="20000"/>
              </a:spcBef>
              <a:spcAft>
                <a:spcPct val="0"/>
              </a:spcAft>
              <a:buFont typeface="Arial" charset="0"/>
              <a:buNone/>
              <a:defRPr sz="3733" kern="1200">
                <a:solidFill>
                  <a:schemeClr val="tx1">
                    <a:tint val="75000"/>
                  </a:schemeClr>
                </a:solidFill>
                <a:latin typeface="+mn-lt"/>
                <a:ea typeface="+mn-ea"/>
                <a:cs typeface="+mn-cs"/>
              </a:defRPr>
            </a:lvl2pPr>
            <a:lvl3pPr marL="1219170" indent="0" algn="ctr" rtl="0" eaLnBrk="1" fontAlgn="base" hangingPunct="1">
              <a:spcBef>
                <a:spcPct val="20000"/>
              </a:spcBef>
              <a:spcAft>
                <a:spcPct val="0"/>
              </a:spcAft>
              <a:buFont typeface="Arial" charset="0"/>
              <a:buNone/>
              <a:defRPr sz="3200" kern="1200">
                <a:solidFill>
                  <a:schemeClr val="tx1">
                    <a:tint val="75000"/>
                  </a:schemeClr>
                </a:solidFill>
                <a:latin typeface="+mn-lt"/>
                <a:ea typeface="+mn-ea"/>
                <a:cs typeface="+mn-cs"/>
              </a:defRPr>
            </a:lvl3pPr>
            <a:lvl4pPr marL="1828754" indent="0" algn="ctr" rtl="0" eaLnBrk="1" fontAlgn="base" hangingPunct="1">
              <a:spcBef>
                <a:spcPct val="20000"/>
              </a:spcBef>
              <a:spcAft>
                <a:spcPct val="0"/>
              </a:spcAft>
              <a:buFont typeface="Arial" charset="0"/>
              <a:buNone/>
              <a:defRPr sz="2667" kern="1200">
                <a:solidFill>
                  <a:schemeClr val="tx1">
                    <a:tint val="75000"/>
                  </a:schemeClr>
                </a:solidFill>
                <a:latin typeface="+mn-lt"/>
                <a:ea typeface="+mn-ea"/>
                <a:cs typeface="+mn-cs"/>
              </a:defRPr>
            </a:lvl4pPr>
            <a:lvl5pPr marL="2438339" indent="0" algn="ctr" rtl="0" eaLnBrk="1" fontAlgn="base" hangingPunct="1">
              <a:spcBef>
                <a:spcPct val="20000"/>
              </a:spcBef>
              <a:spcAft>
                <a:spcPct val="0"/>
              </a:spcAft>
              <a:buFont typeface="Arial" charset="0"/>
              <a:buNone/>
              <a:defRPr sz="2667" kern="1200">
                <a:solidFill>
                  <a:schemeClr val="tx1">
                    <a:tint val="75000"/>
                  </a:schemeClr>
                </a:solidFill>
                <a:latin typeface="+mn-lt"/>
                <a:ea typeface="+mn-ea"/>
                <a:cs typeface="+mn-cs"/>
              </a:defRPr>
            </a:lvl5pPr>
            <a:lvl6pPr marL="3047924" indent="0" algn="ctr" defTabSz="121917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6pPr>
            <a:lvl7pPr marL="3657509" indent="0" algn="ctr" defTabSz="121917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7pPr>
            <a:lvl8pPr marL="4267093" indent="0" algn="ctr" defTabSz="121917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8pPr>
            <a:lvl9pPr marL="4876678" indent="0" algn="ctr" defTabSz="121917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9pPr>
          </a:lstStyle>
          <a:p>
            <a:pPr algn="l" defTabSz="914400"/>
            <a:r>
              <a:rPr lang="en-US" sz="3000" dirty="0">
                <a:solidFill>
                  <a:schemeClr val="tx1"/>
                </a:solidFill>
              </a:rPr>
              <a:t>Materials:</a:t>
            </a:r>
          </a:p>
          <a:p>
            <a:pPr marL="571500" indent="-571500" algn="l" defTabSz="914400">
              <a:buFont typeface="Arial" panose="020B0604020202020204" pitchFamily="34" charset="0"/>
              <a:buChar char="•"/>
            </a:pPr>
            <a:r>
              <a:rPr lang="en-US" sz="3000" dirty="0">
                <a:solidFill>
                  <a:schemeClr val="tx1"/>
                </a:solidFill>
              </a:rPr>
              <a:t>Large solenoid connected to DC </a:t>
            </a:r>
          </a:p>
          <a:p>
            <a:pPr marL="571500" indent="-571500" algn="l" defTabSz="914400">
              <a:buFont typeface="Arial" panose="020B0604020202020204" pitchFamily="34" charset="0"/>
              <a:buChar char="•"/>
            </a:pPr>
            <a:r>
              <a:rPr lang="en-US" sz="3000" dirty="0">
                <a:solidFill>
                  <a:schemeClr val="tx1"/>
                </a:solidFill>
              </a:rPr>
              <a:t>Small solenoid connected to AC </a:t>
            </a:r>
          </a:p>
          <a:p>
            <a:pPr marL="571500" indent="-571500" algn="l" defTabSz="914400">
              <a:buFont typeface="Arial" panose="020B0604020202020204" pitchFamily="34" charset="0"/>
              <a:buChar char="•"/>
            </a:pPr>
            <a:r>
              <a:rPr lang="en-US" sz="3000" dirty="0">
                <a:solidFill>
                  <a:schemeClr val="tx1"/>
                </a:solidFill>
              </a:rPr>
              <a:t>Vernier Magnetic Field Sensor </a:t>
            </a:r>
          </a:p>
          <a:p>
            <a:pPr marL="571500" indent="-571500" algn="l" defTabSz="914400">
              <a:buFont typeface="Arial" panose="020B0604020202020204" pitchFamily="34" charset="0"/>
              <a:buChar char="•"/>
            </a:pPr>
            <a:r>
              <a:rPr lang="en-US" sz="3000" dirty="0">
                <a:solidFill>
                  <a:schemeClr val="tx1"/>
                </a:solidFill>
              </a:rPr>
              <a:t>Bar magnet with low friction pivot table</a:t>
            </a:r>
          </a:p>
        </p:txBody>
      </p:sp>
      <p:pic>
        <p:nvPicPr>
          <p:cNvPr id="4" name="Picture 3" descr="A picture containing text&#10;&#10;Description automatically generated">
            <a:extLst>
              <a:ext uri="{FF2B5EF4-FFF2-40B4-BE49-F238E27FC236}">
                <a16:creationId xmlns:a16="http://schemas.microsoft.com/office/drawing/2014/main" id="{AF8D7D23-8116-0AE7-B1FD-BED36BB7A48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28600" y="1850666"/>
            <a:ext cx="6184798" cy="4223465"/>
          </a:xfrm>
          <a:prstGeom prst="rect">
            <a:avLst/>
          </a:prstGeom>
        </p:spPr>
      </p:pic>
      <p:sp>
        <p:nvSpPr>
          <p:cNvPr id="11" name="TextBox 10">
            <a:extLst>
              <a:ext uri="{FF2B5EF4-FFF2-40B4-BE49-F238E27FC236}">
                <a16:creationId xmlns:a16="http://schemas.microsoft.com/office/drawing/2014/main" id="{A541B4D0-B6C2-8CA6-CE1C-D2F8AC115DE0}"/>
              </a:ext>
            </a:extLst>
          </p:cNvPr>
          <p:cNvSpPr txBox="1"/>
          <p:nvPr/>
        </p:nvSpPr>
        <p:spPr>
          <a:xfrm>
            <a:off x="11811000" y="6309154"/>
            <a:ext cx="408878" cy="461665"/>
          </a:xfrm>
          <a:prstGeom prst="rect">
            <a:avLst/>
          </a:prstGeom>
          <a:noFill/>
        </p:spPr>
        <p:txBody>
          <a:bodyPr wrap="square" rtlCol="0">
            <a:spAutoFit/>
          </a:bodyPr>
          <a:lstStyle/>
          <a:p>
            <a:r>
              <a:rPr lang="en-US" dirty="0"/>
              <a:t>6 </a:t>
            </a:r>
          </a:p>
        </p:txBody>
      </p:sp>
      <p:sp>
        <p:nvSpPr>
          <p:cNvPr id="5" name="TextBox 4">
            <a:extLst>
              <a:ext uri="{FF2B5EF4-FFF2-40B4-BE49-F238E27FC236}">
                <a16:creationId xmlns:a16="http://schemas.microsoft.com/office/drawing/2014/main" id="{6B822F48-93C2-2D6D-3383-CF5CDF871634}"/>
              </a:ext>
            </a:extLst>
          </p:cNvPr>
          <p:cNvSpPr txBox="1"/>
          <p:nvPr/>
        </p:nvSpPr>
        <p:spPr>
          <a:xfrm>
            <a:off x="4572000" y="1981200"/>
            <a:ext cx="3048000" cy="369332"/>
          </a:xfrm>
          <a:prstGeom prst="rect">
            <a:avLst/>
          </a:prstGeom>
          <a:noFill/>
        </p:spPr>
        <p:txBody>
          <a:bodyPr wrap="square" rtlCol="0">
            <a:spAutoFit/>
          </a:bodyPr>
          <a:lstStyle/>
          <a:p>
            <a:r>
              <a:rPr lang="en-US" sz="1800" dirty="0">
                <a:solidFill>
                  <a:schemeClr val="bg1"/>
                </a:solidFill>
              </a:rPr>
              <a:t>Gradient Coil</a:t>
            </a:r>
          </a:p>
        </p:txBody>
      </p:sp>
      <p:sp>
        <p:nvSpPr>
          <p:cNvPr id="10" name="TextBox 9">
            <a:extLst>
              <a:ext uri="{FF2B5EF4-FFF2-40B4-BE49-F238E27FC236}">
                <a16:creationId xmlns:a16="http://schemas.microsoft.com/office/drawing/2014/main" id="{89322384-0267-F551-9A1A-9CA22DD23941}"/>
              </a:ext>
            </a:extLst>
          </p:cNvPr>
          <p:cNvSpPr txBox="1"/>
          <p:nvPr/>
        </p:nvSpPr>
        <p:spPr>
          <a:xfrm>
            <a:off x="5105400" y="5446484"/>
            <a:ext cx="3048000" cy="369332"/>
          </a:xfrm>
          <a:prstGeom prst="rect">
            <a:avLst/>
          </a:prstGeom>
          <a:noFill/>
        </p:spPr>
        <p:txBody>
          <a:bodyPr wrap="square" rtlCol="0">
            <a:spAutoFit/>
          </a:bodyPr>
          <a:lstStyle/>
          <a:p>
            <a:r>
              <a:rPr lang="en-US" sz="1800" dirty="0">
                <a:solidFill>
                  <a:schemeClr val="bg1"/>
                </a:solidFill>
              </a:rPr>
              <a:t>AC Coil</a:t>
            </a:r>
          </a:p>
        </p:txBody>
      </p:sp>
      <p:sp>
        <p:nvSpPr>
          <p:cNvPr id="12" name="TextBox 11">
            <a:extLst>
              <a:ext uri="{FF2B5EF4-FFF2-40B4-BE49-F238E27FC236}">
                <a16:creationId xmlns:a16="http://schemas.microsoft.com/office/drawing/2014/main" id="{FEBBDD93-E1EB-0815-0FF9-0CFD444D8F07}"/>
              </a:ext>
            </a:extLst>
          </p:cNvPr>
          <p:cNvSpPr txBox="1"/>
          <p:nvPr/>
        </p:nvSpPr>
        <p:spPr>
          <a:xfrm>
            <a:off x="2476500" y="5572844"/>
            <a:ext cx="3048000" cy="369332"/>
          </a:xfrm>
          <a:prstGeom prst="rect">
            <a:avLst/>
          </a:prstGeom>
          <a:noFill/>
        </p:spPr>
        <p:txBody>
          <a:bodyPr wrap="square" rtlCol="0">
            <a:spAutoFit/>
          </a:bodyPr>
          <a:lstStyle/>
          <a:p>
            <a:r>
              <a:rPr lang="en-US" sz="1800" dirty="0">
                <a:solidFill>
                  <a:schemeClr val="bg1"/>
                </a:solidFill>
              </a:rPr>
              <a:t>Magnetic Field Sensor</a:t>
            </a:r>
          </a:p>
        </p:txBody>
      </p:sp>
      <p:cxnSp>
        <p:nvCxnSpPr>
          <p:cNvPr id="7" name="Straight Arrow Connector 6">
            <a:extLst>
              <a:ext uri="{FF2B5EF4-FFF2-40B4-BE49-F238E27FC236}">
                <a16:creationId xmlns:a16="http://schemas.microsoft.com/office/drawing/2014/main" id="{94C9A2C4-67EA-F543-AD01-347BAB41213A}"/>
              </a:ext>
            </a:extLst>
          </p:cNvPr>
          <p:cNvCxnSpPr>
            <a:cxnSpLocks/>
          </p:cNvCxnSpPr>
          <p:nvPr/>
        </p:nvCxnSpPr>
        <p:spPr>
          <a:xfrm flipH="1">
            <a:off x="4724400" y="2350532"/>
            <a:ext cx="457200" cy="451624"/>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FFB3652E-0DFF-0FDC-F7E6-ED03DBE9E971}"/>
              </a:ext>
            </a:extLst>
          </p:cNvPr>
          <p:cNvCxnSpPr>
            <a:cxnSpLocks/>
          </p:cNvCxnSpPr>
          <p:nvPr/>
        </p:nvCxnSpPr>
        <p:spPr>
          <a:xfrm flipH="1" flipV="1">
            <a:off x="5313350" y="5193485"/>
            <a:ext cx="211150" cy="252999"/>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F5E40C82-12DA-ABD9-981B-A0ACB710DBEE}"/>
              </a:ext>
            </a:extLst>
          </p:cNvPr>
          <p:cNvCxnSpPr>
            <a:cxnSpLocks/>
          </p:cNvCxnSpPr>
          <p:nvPr/>
        </p:nvCxnSpPr>
        <p:spPr>
          <a:xfrm flipH="1" flipV="1">
            <a:off x="3320999" y="4947853"/>
            <a:ext cx="184201" cy="609647"/>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E546D59E-8302-1D3F-1A19-2A2E150F8FDD}"/>
              </a:ext>
            </a:extLst>
          </p:cNvPr>
          <p:cNvSpPr txBox="1"/>
          <p:nvPr/>
        </p:nvSpPr>
        <p:spPr>
          <a:xfrm>
            <a:off x="4995541" y="2822724"/>
            <a:ext cx="3048000" cy="369332"/>
          </a:xfrm>
          <a:prstGeom prst="rect">
            <a:avLst/>
          </a:prstGeom>
          <a:noFill/>
        </p:spPr>
        <p:txBody>
          <a:bodyPr wrap="square" rtlCol="0">
            <a:spAutoFit/>
          </a:bodyPr>
          <a:lstStyle/>
          <a:p>
            <a:r>
              <a:rPr lang="en-US" sz="1800" dirty="0">
                <a:solidFill>
                  <a:schemeClr val="bg1"/>
                </a:solidFill>
              </a:rPr>
              <a:t>Bar Magnet</a:t>
            </a:r>
          </a:p>
        </p:txBody>
      </p:sp>
      <p:cxnSp>
        <p:nvCxnSpPr>
          <p:cNvPr id="26" name="Straight Arrow Connector 25">
            <a:extLst>
              <a:ext uri="{FF2B5EF4-FFF2-40B4-BE49-F238E27FC236}">
                <a16:creationId xmlns:a16="http://schemas.microsoft.com/office/drawing/2014/main" id="{72AE14AE-68BC-CE4E-5C0E-2F49FE9F52C8}"/>
              </a:ext>
            </a:extLst>
          </p:cNvPr>
          <p:cNvCxnSpPr>
            <a:cxnSpLocks/>
          </p:cNvCxnSpPr>
          <p:nvPr/>
        </p:nvCxnSpPr>
        <p:spPr>
          <a:xfrm flipH="1">
            <a:off x="4000500" y="3218988"/>
            <a:ext cx="1104900" cy="945125"/>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69596684"/>
      </p:ext>
    </p:extLst>
  </p:cSld>
  <p:clrMapOvr>
    <a:masterClrMapping/>
  </p:clrMapOvr>
  <p:extLst>
    <p:ext uri="{6950BFC3-D8DA-4A85-94F7-54DA5524770B}">
      <p188:commentRel xmlns:p188="http://schemas.microsoft.com/office/powerpoint/2018/8/main" r:id="rId3"/>
    </p:ext>
  </p:extLs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Logo&#10;&#10;Description automatically generated">
            <a:extLst>
              <a:ext uri="{FF2B5EF4-FFF2-40B4-BE49-F238E27FC236}">
                <a16:creationId xmlns:a16="http://schemas.microsoft.com/office/drawing/2014/main" id="{405B9BDA-D487-1DAA-8546-B54C8C0B634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820400" y="0"/>
            <a:ext cx="1496439" cy="841747"/>
          </a:xfrm>
          <a:prstGeom prst="rect">
            <a:avLst/>
          </a:prstGeom>
        </p:spPr>
      </p:pic>
      <p:pic>
        <p:nvPicPr>
          <p:cNvPr id="8" name="Picture 7" descr="Logo&#10;&#10;Description automatically generated">
            <a:extLst>
              <a:ext uri="{FF2B5EF4-FFF2-40B4-BE49-F238E27FC236}">
                <a16:creationId xmlns:a16="http://schemas.microsoft.com/office/drawing/2014/main" id="{D4361094-2B25-4FF5-5483-3BC3D3381343}"/>
              </a:ext>
            </a:extLst>
          </p:cNvPr>
          <p:cNvPicPr>
            <a:picLocks noChangeAspect="1"/>
          </p:cNvPicPr>
          <p:nvPr/>
        </p:nvPicPr>
        <p:blipFill rotWithShape="1">
          <a:blip r:embed="rId7">
            <a:extLst>
              <a:ext uri="{28A0092B-C50C-407E-A947-70E740481C1C}">
                <a14:useLocalDpi xmlns:a14="http://schemas.microsoft.com/office/drawing/2010/main" val="0"/>
              </a:ext>
            </a:extLst>
          </a:blip>
          <a:srcRect l="82500" t="5555" b="82752"/>
          <a:stretch/>
        </p:blipFill>
        <p:spPr>
          <a:xfrm>
            <a:off x="0" y="-75817"/>
            <a:ext cx="11049000" cy="914017"/>
          </a:xfrm>
          <a:prstGeom prst="rect">
            <a:avLst/>
          </a:prstGeom>
        </p:spPr>
      </p:pic>
      <p:sp>
        <p:nvSpPr>
          <p:cNvPr id="9" name="Title 1">
            <a:extLst>
              <a:ext uri="{FF2B5EF4-FFF2-40B4-BE49-F238E27FC236}">
                <a16:creationId xmlns:a16="http://schemas.microsoft.com/office/drawing/2014/main" id="{C63B0984-0E73-CD05-130A-51C5EA4D1C03}"/>
              </a:ext>
            </a:extLst>
          </p:cNvPr>
          <p:cNvSpPr txBox="1">
            <a:spLocks/>
          </p:cNvSpPr>
          <p:nvPr/>
        </p:nvSpPr>
        <p:spPr bwMode="auto">
          <a:xfrm>
            <a:off x="0" y="0"/>
            <a:ext cx="11049000" cy="8382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5333" u="none" kern="1200">
                <a:solidFill>
                  <a:srgbClr val="141414"/>
                </a:solidFill>
                <a:latin typeface="+mj-lt"/>
                <a:ea typeface="+mj-ea"/>
                <a:cs typeface="+mj-cs"/>
              </a:defRPr>
            </a:lvl1pPr>
            <a:lvl2pPr algn="ctr" rtl="0" eaLnBrk="1" fontAlgn="base" hangingPunct="1">
              <a:spcBef>
                <a:spcPct val="0"/>
              </a:spcBef>
              <a:spcAft>
                <a:spcPct val="0"/>
              </a:spcAft>
              <a:defRPr sz="5333">
                <a:solidFill>
                  <a:schemeClr val="tx1"/>
                </a:solidFill>
                <a:latin typeface="Calibri" pitchFamily="34" charset="0"/>
              </a:defRPr>
            </a:lvl2pPr>
            <a:lvl3pPr algn="ctr" rtl="0" eaLnBrk="1" fontAlgn="base" hangingPunct="1">
              <a:spcBef>
                <a:spcPct val="0"/>
              </a:spcBef>
              <a:spcAft>
                <a:spcPct val="0"/>
              </a:spcAft>
              <a:defRPr sz="5333">
                <a:solidFill>
                  <a:schemeClr val="tx1"/>
                </a:solidFill>
                <a:latin typeface="Calibri" pitchFamily="34" charset="0"/>
              </a:defRPr>
            </a:lvl3pPr>
            <a:lvl4pPr algn="ctr" rtl="0" eaLnBrk="1" fontAlgn="base" hangingPunct="1">
              <a:spcBef>
                <a:spcPct val="0"/>
              </a:spcBef>
              <a:spcAft>
                <a:spcPct val="0"/>
              </a:spcAft>
              <a:defRPr sz="5333">
                <a:solidFill>
                  <a:schemeClr val="tx1"/>
                </a:solidFill>
                <a:latin typeface="Calibri" pitchFamily="34" charset="0"/>
              </a:defRPr>
            </a:lvl4pPr>
            <a:lvl5pPr algn="ctr" rtl="0" eaLnBrk="1" fontAlgn="base" hangingPunct="1">
              <a:spcBef>
                <a:spcPct val="0"/>
              </a:spcBef>
              <a:spcAft>
                <a:spcPct val="0"/>
              </a:spcAft>
              <a:defRPr sz="5333">
                <a:solidFill>
                  <a:schemeClr val="tx1"/>
                </a:solidFill>
                <a:latin typeface="Calibri" pitchFamily="34" charset="0"/>
              </a:defRPr>
            </a:lvl5pPr>
            <a:lvl6pPr marL="609585" algn="ctr" rtl="0" eaLnBrk="1" fontAlgn="base" hangingPunct="1">
              <a:spcBef>
                <a:spcPct val="0"/>
              </a:spcBef>
              <a:spcAft>
                <a:spcPct val="0"/>
              </a:spcAft>
              <a:defRPr sz="5333">
                <a:solidFill>
                  <a:schemeClr val="tx1"/>
                </a:solidFill>
                <a:latin typeface="Calibri" pitchFamily="34" charset="0"/>
              </a:defRPr>
            </a:lvl6pPr>
            <a:lvl7pPr marL="1219170" algn="ctr" rtl="0" eaLnBrk="1" fontAlgn="base" hangingPunct="1">
              <a:spcBef>
                <a:spcPct val="0"/>
              </a:spcBef>
              <a:spcAft>
                <a:spcPct val="0"/>
              </a:spcAft>
              <a:defRPr sz="5333">
                <a:solidFill>
                  <a:schemeClr val="tx1"/>
                </a:solidFill>
                <a:latin typeface="Calibri" pitchFamily="34" charset="0"/>
              </a:defRPr>
            </a:lvl7pPr>
            <a:lvl8pPr marL="1828754" algn="ctr" rtl="0" eaLnBrk="1" fontAlgn="base" hangingPunct="1">
              <a:spcBef>
                <a:spcPct val="0"/>
              </a:spcBef>
              <a:spcAft>
                <a:spcPct val="0"/>
              </a:spcAft>
              <a:defRPr sz="5333">
                <a:solidFill>
                  <a:schemeClr val="tx1"/>
                </a:solidFill>
                <a:latin typeface="Calibri" pitchFamily="34" charset="0"/>
              </a:defRPr>
            </a:lvl8pPr>
            <a:lvl9pPr marL="2438339" algn="ctr" rtl="0" eaLnBrk="1" fontAlgn="base" hangingPunct="1">
              <a:spcBef>
                <a:spcPct val="0"/>
              </a:spcBef>
              <a:spcAft>
                <a:spcPct val="0"/>
              </a:spcAft>
              <a:defRPr sz="5333">
                <a:solidFill>
                  <a:schemeClr val="tx1"/>
                </a:solidFill>
                <a:latin typeface="Calibri" pitchFamily="34" charset="0"/>
              </a:defRPr>
            </a:lvl9pPr>
          </a:lstStyle>
          <a:p>
            <a:pPr defTabSz="914400"/>
            <a:r>
              <a:rPr lang="en-US" dirty="0">
                <a:solidFill>
                  <a:schemeClr val="bg1"/>
                </a:solidFill>
              </a:rPr>
              <a:t>Data Collection </a:t>
            </a:r>
          </a:p>
        </p:txBody>
      </p:sp>
      <p:sp>
        <p:nvSpPr>
          <p:cNvPr id="13" name="Content Placeholder 2">
            <a:extLst>
              <a:ext uri="{FF2B5EF4-FFF2-40B4-BE49-F238E27FC236}">
                <a16:creationId xmlns:a16="http://schemas.microsoft.com/office/drawing/2014/main" id="{2635864E-1631-717F-53B3-36D20AE39617}"/>
              </a:ext>
            </a:extLst>
          </p:cNvPr>
          <p:cNvSpPr txBox="1">
            <a:spLocks/>
          </p:cNvSpPr>
          <p:nvPr/>
        </p:nvSpPr>
        <p:spPr bwMode="auto">
          <a:xfrm>
            <a:off x="9572625" y="1317267"/>
            <a:ext cx="2495550" cy="422346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0" indent="0" algn="ctr" rtl="0" eaLnBrk="1" fontAlgn="base" hangingPunct="1">
              <a:spcBef>
                <a:spcPct val="20000"/>
              </a:spcBef>
              <a:spcAft>
                <a:spcPct val="0"/>
              </a:spcAft>
              <a:buFont typeface="Arial" charset="0"/>
              <a:buNone/>
              <a:defRPr sz="3600" kern="1200">
                <a:solidFill>
                  <a:srgbClr val="002E5D"/>
                </a:solidFill>
                <a:latin typeface="+mn-lt"/>
                <a:ea typeface="+mn-ea"/>
                <a:cs typeface="+mn-cs"/>
              </a:defRPr>
            </a:lvl1pPr>
            <a:lvl2pPr marL="609585" indent="0" algn="ctr" rtl="0" eaLnBrk="1" fontAlgn="base" hangingPunct="1">
              <a:spcBef>
                <a:spcPct val="20000"/>
              </a:spcBef>
              <a:spcAft>
                <a:spcPct val="0"/>
              </a:spcAft>
              <a:buFont typeface="Arial" charset="0"/>
              <a:buNone/>
              <a:defRPr sz="3733" kern="1200">
                <a:solidFill>
                  <a:schemeClr val="tx1">
                    <a:tint val="75000"/>
                  </a:schemeClr>
                </a:solidFill>
                <a:latin typeface="+mn-lt"/>
                <a:ea typeface="+mn-ea"/>
                <a:cs typeface="+mn-cs"/>
              </a:defRPr>
            </a:lvl2pPr>
            <a:lvl3pPr marL="1219170" indent="0" algn="ctr" rtl="0" eaLnBrk="1" fontAlgn="base" hangingPunct="1">
              <a:spcBef>
                <a:spcPct val="20000"/>
              </a:spcBef>
              <a:spcAft>
                <a:spcPct val="0"/>
              </a:spcAft>
              <a:buFont typeface="Arial" charset="0"/>
              <a:buNone/>
              <a:defRPr sz="3200" kern="1200">
                <a:solidFill>
                  <a:schemeClr val="tx1">
                    <a:tint val="75000"/>
                  </a:schemeClr>
                </a:solidFill>
                <a:latin typeface="+mn-lt"/>
                <a:ea typeface="+mn-ea"/>
                <a:cs typeface="+mn-cs"/>
              </a:defRPr>
            </a:lvl3pPr>
            <a:lvl4pPr marL="1828754" indent="0" algn="ctr" rtl="0" eaLnBrk="1" fontAlgn="base" hangingPunct="1">
              <a:spcBef>
                <a:spcPct val="20000"/>
              </a:spcBef>
              <a:spcAft>
                <a:spcPct val="0"/>
              </a:spcAft>
              <a:buFont typeface="Arial" charset="0"/>
              <a:buNone/>
              <a:defRPr sz="2667" kern="1200">
                <a:solidFill>
                  <a:schemeClr val="tx1">
                    <a:tint val="75000"/>
                  </a:schemeClr>
                </a:solidFill>
                <a:latin typeface="+mn-lt"/>
                <a:ea typeface="+mn-ea"/>
                <a:cs typeface="+mn-cs"/>
              </a:defRPr>
            </a:lvl4pPr>
            <a:lvl5pPr marL="2438339" indent="0" algn="ctr" rtl="0" eaLnBrk="1" fontAlgn="base" hangingPunct="1">
              <a:spcBef>
                <a:spcPct val="20000"/>
              </a:spcBef>
              <a:spcAft>
                <a:spcPct val="0"/>
              </a:spcAft>
              <a:buFont typeface="Arial" charset="0"/>
              <a:buNone/>
              <a:defRPr sz="2667" kern="1200">
                <a:solidFill>
                  <a:schemeClr val="tx1">
                    <a:tint val="75000"/>
                  </a:schemeClr>
                </a:solidFill>
                <a:latin typeface="+mn-lt"/>
                <a:ea typeface="+mn-ea"/>
                <a:cs typeface="+mn-cs"/>
              </a:defRPr>
            </a:lvl5pPr>
            <a:lvl6pPr marL="3047924" indent="0" algn="ctr" defTabSz="121917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6pPr>
            <a:lvl7pPr marL="3657509" indent="0" algn="ctr" defTabSz="121917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7pPr>
            <a:lvl8pPr marL="4267093" indent="0" algn="ctr" defTabSz="121917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8pPr>
            <a:lvl9pPr marL="4876678" indent="0" algn="ctr" defTabSz="121917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9pPr>
          </a:lstStyle>
          <a:p>
            <a:pPr algn="l" defTabSz="914400"/>
            <a:r>
              <a:rPr lang="en-US" sz="3000" dirty="0">
                <a:solidFill>
                  <a:schemeClr val="tx1"/>
                </a:solidFill>
              </a:rPr>
              <a:t>Observational experiment:</a:t>
            </a:r>
          </a:p>
          <a:p>
            <a:pPr marL="457200" indent="-457200" algn="l" defTabSz="914400">
              <a:buFont typeface="Arial" panose="020B0604020202020204" pitchFamily="34" charset="0"/>
              <a:buChar char="•"/>
            </a:pPr>
            <a:r>
              <a:rPr lang="en-US" sz="3000" dirty="0">
                <a:solidFill>
                  <a:schemeClr val="tx1"/>
                </a:solidFill>
              </a:rPr>
              <a:t>The amplitude of the oscillations changes depending on the frequency</a:t>
            </a:r>
          </a:p>
          <a:p>
            <a:pPr algn="l" defTabSz="914400"/>
            <a:endParaRPr lang="en-US" sz="3000" dirty="0">
              <a:solidFill>
                <a:schemeClr val="tx1"/>
              </a:solidFill>
            </a:endParaRPr>
          </a:p>
        </p:txBody>
      </p:sp>
      <p:pic>
        <p:nvPicPr>
          <p:cNvPr id="6" name="IMG_6973">
            <a:hlinkClick r:id="" action="ppaction://media"/>
            <a:extLst>
              <a:ext uri="{FF2B5EF4-FFF2-40B4-BE49-F238E27FC236}">
                <a16:creationId xmlns:a16="http://schemas.microsoft.com/office/drawing/2014/main" id="{56595169-32D5-D4E1-C7CF-9A095CA3D2A2}"/>
              </a:ext>
            </a:extLst>
          </p:cNvPr>
          <p:cNvPicPr>
            <a:picLocks noChangeAspect="1"/>
          </p:cNvPicPr>
          <p:nvPr>
            <a:videoFile r:link="rId2"/>
            <p:extLst>
              <p:ext uri="{DAA4B4D4-6D71-4841-9C94-3DE7FCFB9230}">
                <p14:media xmlns:p14="http://schemas.microsoft.com/office/powerpoint/2010/main" r:embed="rId1"/>
              </p:ext>
            </p:extLst>
          </p:nvPr>
        </p:nvPicPr>
        <p:blipFill>
          <a:blip r:embed="rId8">
            <a:lum bright="-8000" contrast="12000"/>
          </a:blip>
          <a:stretch>
            <a:fillRect/>
          </a:stretch>
        </p:blipFill>
        <p:spPr>
          <a:xfrm>
            <a:off x="304800" y="1371600"/>
            <a:ext cx="9017000" cy="5140533"/>
          </a:xfrm>
          <a:prstGeom prst="rect">
            <a:avLst/>
          </a:prstGeom>
        </p:spPr>
      </p:pic>
      <p:sp>
        <p:nvSpPr>
          <p:cNvPr id="7" name="TextBox 6">
            <a:extLst>
              <a:ext uri="{FF2B5EF4-FFF2-40B4-BE49-F238E27FC236}">
                <a16:creationId xmlns:a16="http://schemas.microsoft.com/office/drawing/2014/main" id="{0E87DDC5-35B1-17EC-0E6C-D8BBD41267D5}"/>
              </a:ext>
            </a:extLst>
          </p:cNvPr>
          <p:cNvSpPr txBox="1"/>
          <p:nvPr/>
        </p:nvSpPr>
        <p:spPr>
          <a:xfrm>
            <a:off x="11811000" y="6309154"/>
            <a:ext cx="408878" cy="461665"/>
          </a:xfrm>
          <a:prstGeom prst="rect">
            <a:avLst/>
          </a:prstGeom>
          <a:noFill/>
        </p:spPr>
        <p:txBody>
          <a:bodyPr wrap="square" rtlCol="0">
            <a:spAutoFit/>
          </a:bodyPr>
          <a:lstStyle/>
          <a:p>
            <a:r>
              <a:rPr lang="en-US" dirty="0"/>
              <a:t>7 </a:t>
            </a:r>
          </a:p>
        </p:txBody>
      </p:sp>
    </p:spTree>
    <p:extLst>
      <p:ext uri="{BB962C8B-B14F-4D97-AF65-F5344CB8AC3E}">
        <p14:creationId xmlns:p14="http://schemas.microsoft.com/office/powerpoint/2010/main" val="3723814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2708"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extLst>
    <p:ext uri="{6950BFC3-D8DA-4A85-94F7-54DA5524770B}">
      <p188:commentRel xmlns:p188="http://schemas.microsoft.com/office/powerpoint/2018/8/main" r:id="rId5"/>
    </p:ext>
  </p:extLs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Logo&#10;&#10;Description automatically generated">
            <a:extLst>
              <a:ext uri="{FF2B5EF4-FFF2-40B4-BE49-F238E27FC236}">
                <a16:creationId xmlns:a16="http://schemas.microsoft.com/office/drawing/2014/main" id="{405B9BDA-D487-1DAA-8546-B54C8C0B634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20400" y="0"/>
            <a:ext cx="1496439" cy="841747"/>
          </a:xfrm>
          <a:prstGeom prst="rect">
            <a:avLst/>
          </a:prstGeom>
        </p:spPr>
      </p:pic>
      <p:pic>
        <p:nvPicPr>
          <p:cNvPr id="8" name="Picture 7" descr="Logo&#10;&#10;Description automatically generated">
            <a:extLst>
              <a:ext uri="{FF2B5EF4-FFF2-40B4-BE49-F238E27FC236}">
                <a16:creationId xmlns:a16="http://schemas.microsoft.com/office/drawing/2014/main" id="{D4361094-2B25-4FF5-5483-3BC3D3381343}"/>
              </a:ext>
            </a:extLst>
          </p:cNvPr>
          <p:cNvPicPr>
            <a:picLocks noChangeAspect="1"/>
          </p:cNvPicPr>
          <p:nvPr/>
        </p:nvPicPr>
        <p:blipFill rotWithShape="1">
          <a:blip r:embed="rId5">
            <a:extLst>
              <a:ext uri="{28A0092B-C50C-407E-A947-70E740481C1C}">
                <a14:useLocalDpi xmlns:a14="http://schemas.microsoft.com/office/drawing/2010/main" val="0"/>
              </a:ext>
            </a:extLst>
          </a:blip>
          <a:srcRect l="82500" t="5555" b="82752"/>
          <a:stretch/>
        </p:blipFill>
        <p:spPr>
          <a:xfrm>
            <a:off x="0" y="-75817"/>
            <a:ext cx="11049000" cy="914017"/>
          </a:xfrm>
          <a:prstGeom prst="rect">
            <a:avLst/>
          </a:prstGeom>
        </p:spPr>
      </p:pic>
      <p:sp>
        <p:nvSpPr>
          <p:cNvPr id="9" name="Title 1">
            <a:extLst>
              <a:ext uri="{FF2B5EF4-FFF2-40B4-BE49-F238E27FC236}">
                <a16:creationId xmlns:a16="http://schemas.microsoft.com/office/drawing/2014/main" id="{C63B0984-0E73-CD05-130A-51C5EA4D1C03}"/>
              </a:ext>
            </a:extLst>
          </p:cNvPr>
          <p:cNvSpPr txBox="1">
            <a:spLocks/>
          </p:cNvSpPr>
          <p:nvPr/>
        </p:nvSpPr>
        <p:spPr bwMode="auto">
          <a:xfrm>
            <a:off x="0" y="0"/>
            <a:ext cx="11049000" cy="8382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5333" u="none" kern="1200">
                <a:solidFill>
                  <a:srgbClr val="141414"/>
                </a:solidFill>
                <a:latin typeface="+mj-lt"/>
                <a:ea typeface="+mj-ea"/>
                <a:cs typeface="+mj-cs"/>
              </a:defRPr>
            </a:lvl1pPr>
            <a:lvl2pPr algn="ctr" rtl="0" eaLnBrk="1" fontAlgn="base" hangingPunct="1">
              <a:spcBef>
                <a:spcPct val="0"/>
              </a:spcBef>
              <a:spcAft>
                <a:spcPct val="0"/>
              </a:spcAft>
              <a:defRPr sz="5333">
                <a:solidFill>
                  <a:schemeClr val="tx1"/>
                </a:solidFill>
                <a:latin typeface="Calibri" pitchFamily="34" charset="0"/>
              </a:defRPr>
            </a:lvl2pPr>
            <a:lvl3pPr algn="ctr" rtl="0" eaLnBrk="1" fontAlgn="base" hangingPunct="1">
              <a:spcBef>
                <a:spcPct val="0"/>
              </a:spcBef>
              <a:spcAft>
                <a:spcPct val="0"/>
              </a:spcAft>
              <a:defRPr sz="5333">
                <a:solidFill>
                  <a:schemeClr val="tx1"/>
                </a:solidFill>
                <a:latin typeface="Calibri" pitchFamily="34" charset="0"/>
              </a:defRPr>
            </a:lvl3pPr>
            <a:lvl4pPr algn="ctr" rtl="0" eaLnBrk="1" fontAlgn="base" hangingPunct="1">
              <a:spcBef>
                <a:spcPct val="0"/>
              </a:spcBef>
              <a:spcAft>
                <a:spcPct val="0"/>
              </a:spcAft>
              <a:defRPr sz="5333">
                <a:solidFill>
                  <a:schemeClr val="tx1"/>
                </a:solidFill>
                <a:latin typeface="Calibri" pitchFamily="34" charset="0"/>
              </a:defRPr>
            </a:lvl4pPr>
            <a:lvl5pPr algn="ctr" rtl="0" eaLnBrk="1" fontAlgn="base" hangingPunct="1">
              <a:spcBef>
                <a:spcPct val="0"/>
              </a:spcBef>
              <a:spcAft>
                <a:spcPct val="0"/>
              </a:spcAft>
              <a:defRPr sz="5333">
                <a:solidFill>
                  <a:schemeClr val="tx1"/>
                </a:solidFill>
                <a:latin typeface="Calibri" pitchFamily="34" charset="0"/>
              </a:defRPr>
            </a:lvl5pPr>
            <a:lvl6pPr marL="609585" algn="ctr" rtl="0" eaLnBrk="1" fontAlgn="base" hangingPunct="1">
              <a:spcBef>
                <a:spcPct val="0"/>
              </a:spcBef>
              <a:spcAft>
                <a:spcPct val="0"/>
              </a:spcAft>
              <a:defRPr sz="5333">
                <a:solidFill>
                  <a:schemeClr val="tx1"/>
                </a:solidFill>
                <a:latin typeface="Calibri" pitchFamily="34" charset="0"/>
              </a:defRPr>
            </a:lvl6pPr>
            <a:lvl7pPr marL="1219170" algn="ctr" rtl="0" eaLnBrk="1" fontAlgn="base" hangingPunct="1">
              <a:spcBef>
                <a:spcPct val="0"/>
              </a:spcBef>
              <a:spcAft>
                <a:spcPct val="0"/>
              </a:spcAft>
              <a:defRPr sz="5333">
                <a:solidFill>
                  <a:schemeClr val="tx1"/>
                </a:solidFill>
                <a:latin typeface="Calibri" pitchFamily="34" charset="0"/>
              </a:defRPr>
            </a:lvl7pPr>
            <a:lvl8pPr marL="1828754" algn="ctr" rtl="0" eaLnBrk="1" fontAlgn="base" hangingPunct="1">
              <a:spcBef>
                <a:spcPct val="0"/>
              </a:spcBef>
              <a:spcAft>
                <a:spcPct val="0"/>
              </a:spcAft>
              <a:defRPr sz="5333">
                <a:solidFill>
                  <a:schemeClr val="tx1"/>
                </a:solidFill>
                <a:latin typeface="Calibri" pitchFamily="34" charset="0"/>
              </a:defRPr>
            </a:lvl8pPr>
            <a:lvl9pPr marL="2438339" algn="ctr" rtl="0" eaLnBrk="1" fontAlgn="base" hangingPunct="1">
              <a:spcBef>
                <a:spcPct val="0"/>
              </a:spcBef>
              <a:spcAft>
                <a:spcPct val="0"/>
              </a:spcAft>
              <a:defRPr sz="5333">
                <a:solidFill>
                  <a:schemeClr val="tx1"/>
                </a:solidFill>
                <a:latin typeface="Calibri" pitchFamily="34" charset="0"/>
              </a:defRPr>
            </a:lvl9pPr>
          </a:lstStyle>
          <a:p>
            <a:pPr defTabSz="914400"/>
            <a:r>
              <a:rPr lang="en-US" dirty="0">
                <a:solidFill>
                  <a:schemeClr val="bg1"/>
                </a:solidFill>
              </a:rPr>
              <a:t>Data Collected</a:t>
            </a:r>
          </a:p>
        </p:txBody>
      </p:sp>
      <p:sp>
        <p:nvSpPr>
          <p:cNvPr id="13" name="Content Placeholder 2">
            <a:extLst>
              <a:ext uri="{FF2B5EF4-FFF2-40B4-BE49-F238E27FC236}">
                <a16:creationId xmlns:a16="http://schemas.microsoft.com/office/drawing/2014/main" id="{2635864E-1631-717F-53B3-36D20AE39617}"/>
              </a:ext>
            </a:extLst>
          </p:cNvPr>
          <p:cNvSpPr txBox="1">
            <a:spLocks/>
          </p:cNvSpPr>
          <p:nvPr/>
        </p:nvSpPr>
        <p:spPr bwMode="auto">
          <a:xfrm>
            <a:off x="8107333" y="1149330"/>
            <a:ext cx="3980159" cy="514785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0" indent="0" algn="ctr" rtl="0" eaLnBrk="1" fontAlgn="base" hangingPunct="1">
              <a:spcBef>
                <a:spcPct val="20000"/>
              </a:spcBef>
              <a:spcAft>
                <a:spcPct val="0"/>
              </a:spcAft>
              <a:buFont typeface="Arial" charset="0"/>
              <a:buNone/>
              <a:defRPr sz="3600" kern="1200">
                <a:solidFill>
                  <a:srgbClr val="002E5D"/>
                </a:solidFill>
                <a:latin typeface="+mn-lt"/>
                <a:ea typeface="+mn-ea"/>
                <a:cs typeface="+mn-cs"/>
              </a:defRPr>
            </a:lvl1pPr>
            <a:lvl2pPr marL="609585" indent="0" algn="ctr" rtl="0" eaLnBrk="1" fontAlgn="base" hangingPunct="1">
              <a:spcBef>
                <a:spcPct val="20000"/>
              </a:spcBef>
              <a:spcAft>
                <a:spcPct val="0"/>
              </a:spcAft>
              <a:buFont typeface="Arial" charset="0"/>
              <a:buNone/>
              <a:defRPr sz="3733" kern="1200">
                <a:solidFill>
                  <a:schemeClr val="tx1">
                    <a:tint val="75000"/>
                  </a:schemeClr>
                </a:solidFill>
                <a:latin typeface="+mn-lt"/>
                <a:ea typeface="+mn-ea"/>
                <a:cs typeface="+mn-cs"/>
              </a:defRPr>
            </a:lvl2pPr>
            <a:lvl3pPr marL="1219170" indent="0" algn="ctr" rtl="0" eaLnBrk="1" fontAlgn="base" hangingPunct="1">
              <a:spcBef>
                <a:spcPct val="20000"/>
              </a:spcBef>
              <a:spcAft>
                <a:spcPct val="0"/>
              </a:spcAft>
              <a:buFont typeface="Arial" charset="0"/>
              <a:buNone/>
              <a:defRPr sz="3200" kern="1200">
                <a:solidFill>
                  <a:schemeClr val="tx1">
                    <a:tint val="75000"/>
                  </a:schemeClr>
                </a:solidFill>
                <a:latin typeface="+mn-lt"/>
                <a:ea typeface="+mn-ea"/>
                <a:cs typeface="+mn-cs"/>
              </a:defRPr>
            </a:lvl3pPr>
            <a:lvl4pPr marL="1828754" indent="0" algn="ctr" rtl="0" eaLnBrk="1" fontAlgn="base" hangingPunct="1">
              <a:spcBef>
                <a:spcPct val="20000"/>
              </a:spcBef>
              <a:spcAft>
                <a:spcPct val="0"/>
              </a:spcAft>
              <a:buFont typeface="Arial" charset="0"/>
              <a:buNone/>
              <a:defRPr sz="2667" kern="1200">
                <a:solidFill>
                  <a:schemeClr val="tx1">
                    <a:tint val="75000"/>
                  </a:schemeClr>
                </a:solidFill>
                <a:latin typeface="+mn-lt"/>
                <a:ea typeface="+mn-ea"/>
                <a:cs typeface="+mn-cs"/>
              </a:defRPr>
            </a:lvl4pPr>
            <a:lvl5pPr marL="2438339" indent="0" algn="ctr" rtl="0" eaLnBrk="1" fontAlgn="base" hangingPunct="1">
              <a:spcBef>
                <a:spcPct val="20000"/>
              </a:spcBef>
              <a:spcAft>
                <a:spcPct val="0"/>
              </a:spcAft>
              <a:buFont typeface="Arial" charset="0"/>
              <a:buNone/>
              <a:defRPr sz="2667" kern="1200">
                <a:solidFill>
                  <a:schemeClr val="tx1">
                    <a:tint val="75000"/>
                  </a:schemeClr>
                </a:solidFill>
                <a:latin typeface="+mn-lt"/>
                <a:ea typeface="+mn-ea"/>
                <a:cs typeface="+mn-cs"/>
              </a:defRPr>
            </a:lvl5pPr>
            <a:lvl6pPr marL="3047924" indent="0" algn="ctr" defTabSz="121917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6pPr>
            <a:lvl7pPr marL="3657509" indent="0" algn="ctr" defTabSz="121917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7pPr>
            <a:lvl8pPr marL="4267093" indent="0" algn="ctr" defTabSz="121917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8pPr>
            <a:lvl9pPr marL="4876678" indent="0" algn="ctr" defTabSz="121917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9pPr>
          </a:lstStyle>
          <a:p>
            <a:pPr algn="l" defTabSz="914400"/>
            <a:r>
              <a:rPr lang="en-US" sz="3200" dirty="0">
                <a:solidFill>
                  <a:schemeClr val="tx1"/>
                </a:solidFill>
              </a:rPr>
              <a:t>Measured Resonant Frequency: </a:t>
            </a:r>
          </a:p>
          <a:p>
            <a:pPr marL="571500" indent="-571500" algn="l" defTabSz="914400">
              <a:buFont typeface="Arial" panose="020B0604020202020204" pitchFamily="34" charset="0"/>
              <a:buChar char="•"/>
            </a:pPr>
            <a:r>
              <a:rPr lang="en-US" sz="3200" dirty="0">
                <a:solidFill>
                  <a:schemeClr val="tx1"/>
                </a:solidFill>
              </a:rPr>
              <a:t>Students determine the resonant frequency using a hall probe and LoggerPro Software</a:t>
            </a:r>
          </a:p>
        </p:txBody>
      </p:sp>
      <p:grpSp>
        <p:nvGrpSpPr>
          <p:cNvPr id="4" name="Group 3">
            <a:extLst>
              <a:ext uri="{FF2B5EF4-FFF2-40B4-BE49-F238E27FC236}">
                <a16:creationId xmlns:a16="http://schemas.microsoft.com/office/drawing/2014/main" id="{FEDCB6E6-C1FD-C763-95F7-5DEEB48DBB67}"/>
              </a:ext>
            </a:extLst>
          </p:cNvPr>
          <p:cNvGrpSpPr/>
          <p:nvPr/>
        </p:nvGrpSpPr>
        <p:grpSpPr>
          <a:xfrm>
            <a:off x="152400" y="1149330"/>
            <a:ext cx="8991600" cy="5389464"/>
            <a:chOff x="228600" y="1131409"/>
            <a:chExt cx="7810854" cy="5269391"/>
          </a:xfrm>
        </p:grpSpPr>
        <p:pic>
          <p:nvPicPr>
            <p:cNvPr id="6" name="Picture 5">
              <a:extLst>
                <a:ext uri="{FF2B5EF4-FFF2-40B4-BE49-F238E27FC236}">
                  <a16:creationId xmlns:a16="http://schemas.microsoft.com/office/drawing/2014/main" id="{456290E9-761E-E2D8-C26C-4F8E311E3E50}"/>
                </a:ext>
              </a:extLst>
            </p:cNvPr>
            <p:cNvPicPr>
              <a:picLocks noChangeAspect="1"/>
            </p:cNvPicPr>
            <p:nvPr/>
          </p:nvPicPr>
          <p:blipFill rotWithShape="1">
            <a:blip r:embed="rId6"/>
            <a:srcRect b="387"/>
            <a:stretch/>
          </p:blipFill>
          <p:spPr>
            <a:xfrm>
              <a:off x="228600" y="1131409"/>
              <a:ext cx="6896454" cy="5269391"/>
            </a:xfrm>
            <a:prstGeom prst="rect">
              <a:avLst/>
            </a:prstGeom>
          </p:spPr>
        </p:pic>
        <p:sp>
          <p:nvSpPr>
            <p:cNvPr id="7" name="Right Brace 6">
              <a:extLst>
                <a:ext uri="{FF2B5EF4-FFF2-40B4-BE49-F238E27FC236}">
                  <a16:creationId xmlns:a16="http://schemas.microsoft.com/office/drawing/2014/main" id="{E894C5D0-16D1-5F13-97C8-DF63DB2ED1E5}"/>
                </a:ext>
              </a:extLst>
            </p:cNvPr>
            <p:cNvSpPr/>
            <p:nvPr/>
          </p:nvSpPr>
          <p:spPr>
            <a:xfrm rot="5400000">
              <a:off x="1295400" y="3881749"/>
              <a:ext cx="381000" cy="838200"/>
            </a:xfrm>
            <a:prstGeom prst="rightBrace">
              <a:avLst>
                <a:gd name="adj1" fmla="val 28422"/>
                <a:gd name="adj2" fmla="val 50000"/>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Right Brace 13">
              <a:extLst>
                <a:ext uri="{FF2B5EF4-FFF2-40B4-BE49-F238E27FC236}">
                  <a16:creationId xmlns:a16="http://schemas.microsoft.com/office/drawing/2014/main" id="{0A896EE2-14DB-F67C-E869-9F85047973AE}"/>
                </a:ext>
              </a:extLst>
            </p:cNvPr>
            <p:cNvSpPr/>
            <p:nvPr/>
          </p:nvSpPr>
          <p:spPr>
            <a:xfrm rot="5400000">
              <a:off x="2666559" y="3885759"/>
              <a:ext cx="458081" cy="1676400"/>
            </a:xfrm>
            <a:prstGeom prst="rightBrace">
              <a:avLst>
                <a:gd name="adj1" fmla="val 42025"/>
                <a:gd name="adj2" fmla="val 50000"/>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Right Brace 15">
              <a:extLst>
                <a:ext uri="{FF2B5EF4-FFF2-40B4-BE49-F238E27FC236}">
                  <a16:creationId xmlns:a16="http://schemas.microsoft.com/office/drawing/2014/main" id="{E1774AB0-CA42-28DF-D4F7-A29406FB039A}"/>
                </a:ext>
              </a:extLst>
            </p:cNvPr>
            <p:cNvSpPr/>
            <p:nvPr/>
          </p:nvSpPr>
          <p:spPr>
            <a:xfrm rot="5400000">
              <a:off x="4723959" y="4266759"/>
              <a:ext cx="458082" cy="1828800"/>
            </a:xfrm>
            <a:prstGeom prst="rightBrace">
              <a:avLst>
                <a:gd name="adj1" fmla="val 31686"/>
                <a:gd name="adj2" fmla="val 50000"/>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Right Brace 17">
              <a:extLst>
                <a:ext uri="{FF2B5EF4-FFF2-40B4-BE49-F238E27FC236}">
                  <a16:creationId xmlns:a16="http://schemas.microsoft.com/office/drawing/2014/main" id="{9A598649-3E2B-4C52-E419-8B5AC0E94C03}"/>
                </a:ext>
              </a:extLst>
            </p:cNvPr>
            <p:cNvSpPr/>
            <p:nvPr/>
          </p:nvSpPr>
          <p:spPr>
            <a:xfrm rot="5400000">
              <a:off x="6266808" y="4248791"/>
              <a:ext cx="381000" cy="722617"/>
            </a:xfrm>
            <a:prstGeom prst="rightBrace">
              <a:avLst>
                <a:gd name="adj1" fmla="val 26428"/>
                <a:gd name="adj2" fmla="val 50000"/>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TextBox 9">
              <a:extLst>
                <a:ext uri="{FF2B5EF4-FFF2-40B4-BE49-F238E27FC236}">
                  <a16:creationId xmlns:a16="http://schemas.microsoft.com/office/drawing/2014/main" id="{E5D472D3-B931-605C-32D9-C3ECA9DFD595}"/>
                </a:ext>
              </a:extLst>
            </p:cNvPr>
            <p:cNvSpPr txBox="1"/>
            <p:nvPr/>
          </p:nvSpPr>
          <p:spPr>
            <a:xfrm>
              <a:off x="1142999" y="4506421"/>
              <a:ext cx="1905000" cy="276999"/>
            </a:xfrm>
            <a:prstGeom prst="rect">
              <a:avLst/>
            </a:prstGeom>
            <a:noFill/>
          </p:spPr>
          <p:txBody>
            <a:bodyPr wrap="square" rtlCol="0">
              <a:spAutoFit/>
            </a:bodyPr>
            <a:lstStyle/>
            <a:p>
              <a:r>
                <a:rPr lang="en-US" sz="1200" b="1" dirty="0">
                  <a:solidFill>
                    <a:schemeClr val="tx1">
                      <a:lumMod val="75000"/>
                      <a:lumOff val="25000"/>
                    </a:schemeClr>
                  </a:solidFill>
                  <a:latin typeface="Arial" panose="020B0604020202020204" pitchFamily="34" charset="0"/>
                  <a:cs typeface="Arial" panose="020B0604020202020204" pitchFamily="34" charset="0"/>
                </a:rPr>
                <a:t>0.9 Hz</a:t>
              </a:r>
            </a:p>
          </p:txBody>
        </p:sp>
        <p:sp>
          <p:nvSpPr>
            <p:cNvPr id="19" name="TextBox 18">
              <a:extLst>
                <a:ext uri="{FF2B5EF4-FFF2-40B4-BE49-F238E27FC236}">
                  <a16:creationId xmlns:a16="http://schemas.microsoft.com/office/drawing/2014/main" id="{ACD5374F-2577-60E7-D7E2-7A95519FEA88}"/>
                </a:ext>
              </a:extLst>
            </p:cNvPr>
            <p:cNvSpPr txBox="1"/>
            <p:nvPr/>
          </p:nvSpPr>
          <p:spPr>
            <a:xfrm>
              <a:off x="2553408" y="4965658"/>
              <a:ext cx="1905000" cy="276999"/>
            </a:xfrm>
            <a:prstGeom prst="rect">
              <a:avLst/>
            </a:prstGeom>
            <a:noFill/>
          </p:spPr>
          <p:txBody>
            <a:bodyPr wrap="square" rtlCol="0">
              <a:spAutoFit/>
            </a:bodyPr>
            <a:lstStyle/>
            <a:p>
              <a:r>
                <a:rPr lang="en-US" sz="1200" b="1" dirty="0">
                  <a:solidFill>
                    <a:schemeClr val="tx1">
                      <a:lumMod val="75000"/>
                      <a:lumOff val="25000"/>
                    </a:schemeClr>
                  </a:solidFill>
                  <a:latin typeface="Arial" panose="020B0604020202020204" pitchFamily="34" charset="0"/>
                  <a:cs typeface="Arial" panose="020B0604020202020204" pitchFamily="34" charset="0"/>
                </a:rPr>
                <a:t>1.0 Hz</a:t>
              </a:r>
            </a:p>
          </p:txBody>
        </p:sp>
        <p:sp>
          <p:nvSpPr>
            <p:cNvPr id="20" name="TextBox 19">
              <a:extLst>
                <a:ext uri="{FF2B5EF4-FFF2-40B4-BE49-F238E27FC236}">
                  <a16:creationId xmlns:a16="http://schemas.microsoft.com/office/drawing/2014/main" id="{FD06773D-DE0A-702F-0B50-40AB48B0CAC6}"/>
                </a:ext>
              </a:extLst>
            </p:cNvPr>
            <p:cNvSpPr txBox="1"/>
            <p:nvPr/>
          </p:nvSpPr>
          <p:spPr>
            <a:xfrm>
              <a:off x="4591227" y="5410200"/>
              <a:ext cx="1905000" cy="276999"/>
            </a:xfrm>
            <a:prstGeom prst="rect">
              <a:avLst/>
            </a:prstGeom>
            <a:noFill/>
          </p:spPr>
          <p:txBody>
            <a:bodyPr wrap="square" rtlCol="0">
              <a:spAutoFit/>
            </a:bodyPr>
            <a:lstStyle/>
            <a:p>
              <a:r>
                <a:rPr lang="en-US" sz="1200" b="1" dirty="0">
                  <a:solidFill>
                    <a:schemeClr val="tx1">
                      <a:lumMod val="75000"/>
                      <a:lumOff val="25000"/>
                    </a:schemeClr>
                  </a:solidFill>
                  <a:latin typeface="Arial" panose="020B0604020202020204" pitchFamily="34" charset="0"/>
                  <a:cs typeface="Arial" panose="020B0604020202020204" pitchFamily="34" charset="0"/>
                </a:rPr>
                <a:t>1.1 Hz</a:t>
              </a:r>
            </a:p>
          </p:txBody>
        </p:sp>
        <p:sp>
          <p:nvSpPr>
            <p:cNvPr id="21" name="TextBox 20">
              <a:extLst>
                <a:ext uri="{FF2B5EF4-FFF2-40B4-BE49-F238E27FC236}">
                  <a16:creationId xmlns:a16="http://schemas.microsoft.com/office/drawing/2014/main" id="{321BE363-EE79-8B98-FC9B-B87FDF06BDA3}"/>
                </a:ext>
              </a:extLst>
            </p:cNvPr>
            <p:cNvSpPr txBox="1"/>
            <p:nvPr/>
          </p:nvSpPr>
          <p:spPr>
            <a:xfrm>
              <a:off x="6134454" y="4777797"/>
              <a:ext cx="1905000" cy="276999"/>
            </a:xfrm>
            <a:prstGeom prst="rect">
              <a:avLst/>
            </a:prstGeom>
            <a:noFill/>
          </p:spPr>
          <p:txBody>
            <a:bodyPr wrap="square" rtlCol="0">
              <a:spAutoFit/>
            </a:bodyPr>
            <a:lstStyle/>
            <a:p>
              <a:r>
                <a:rPr lang="en-US" sz="1200" b="1" dirty="0">
                  <a:solidFill>
                    <a:schemeClr val="tx1">
                      <a:lumMod val="75000"/>
                      <a:lumOff val="25000"/>
                    </a:schemeClr>
                  </a:solidFill>
                  <a:latin typeface="Arial" panose="020B0604020202020204" pitchFamily="34" charset="0"/>
                  <a:cs typeface="Arial" panose="020B0604020202020204" pitchFamily="34" charset="0"/>
                </a:rPr>
                <a:t>1.2 Hz</a:t>
              </a:r>
            </a:p>
          </p:txBody>
        </p:sp>
      </p:grpSp>
      <p:sp>
        <p:nvSpPr>
          <p:cNvPr id="17" name="TextBox 16">
            <a:extLst>
              <a:ext uri="{FF2B5EF4-FFF2-40B4-BE49-F238E27FC236}">
                <a16:creationId xmlns:a16="http://schemas.microsoft.com/office/drawing/2014/main" id="{D60C5F8E-692C-1A89-0BF1-65EB5F656E43}"/>
              </a:ext>
            </a:extLst>
          </p:cNvPr>
          <p:cNvSpPr txBox="1"/>
          <p:nvPr/>
        </p:nvSpPr>
        <p:spPr>
          <a:xfrm>
            <a:off x="11811000" y="6309154"/>
            <a:ext cx="408878" cy="461665"/>
          </a:xfrm>
          <a:prstGeom prst="rect">
            <a:avLst/>
          </a:prstGeom>
          <a:noFill/>
        </p:spPr>
        <p:txBody>
          <a:bodyPr wrap="square" rtlCol="0">
            <a:spAutoFit/>
          </a:bodyPr>
          <a:lstStyle/>
          <a:p>
            <a:r>
              <a:rPr lang="en-US" dirty="0"/>
              <a:t>8 </a:t>
            </a:r>
          </a:p>
        </p:txBody>
      </p:sp>
    </p:spTree>
    <p:extLst>
      <p:ext uri="{BB962C8B-B14F-4D97-AF65-F5344CB8AC3E}">
        <p14:creationId xmlns:p14="http://schemas.microsoft.com/office/powerpoint/2010/main" val="4017561069"/>
      </p:ext>
    </p:extLst>
  </p:cSld>
  <p:clrMapOvr>
    <a:masterClrMapping/>
  </p:clrMapOvr>
  <p:extLst>
    <p:ext uri="{6950BFC3-D8DA-4A85-94F7-54DA5524770B}">
      <p188:commentRel xmlns:p188="http://schemas.microsoft.com/office/powerpoint/2018/8/main" r:id="rId3"/>
    </p:ext>
  </p:extLst>
</p:sld>
</file>

<file path=ppt/theme/theme1.xml><?xml version="1.0" encoding="utf-8"?>
<a:theme xmlns:a="http://schemas.openxmlformats.org/drawingml/2006/main" name="GNU background">
  <a:themeElements>
    <a:clrScheme name="BYU Branding">
      <a:dk1>
        <a:srgbClr val="002E5D"/>
      </a:dk1>
      <a:lt1>
        <a:srgbClr val="FFFFFF"/>
      </a:lt1>
      <a:dk2>
        <a:srgbClr val="0057B8"/>
      </a:dk2>
      <a:lt2>
        <a:srgbClr val="E6E6E6"/>
      </a:lt2>
      <a:accent1>
        <a:srgbClr val="0057B8"/>
      </a:accent1>
      <a:accent2>
        <a:srgbClr val="B3041A"/>
      </a:accent2>
      <a:accent3>
        <a:srgbClr val="66B200"/>
      </a:accent3>
      <a:accent4>
        <a:srgbClr val="5F7C9B"/>
      </a:accent4>
      <a:accent5>
        <a:srgbClr val="83DCB3"/>
      </a:accent5>
      <a:accent6>
        <a:srgbClr val="FCC015"/>
      </a:accent6>
      <a:hlink>
        <a:srgbClr val="002E5D"/>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BYU_Master_2018" id="{D13BD23F-7DEF-4446-A219-C2562B01877C}" vid="{C76705D9-31E2-4045-9FA1-A94D2F017DD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17551</TotalTime>
  <Words>1048</Words>
  <Application>Microsoft Office PowerPoint</Application>
  <PresentationFormat>Widescreen</PresentationFormat>
  <Paragraphs>136</Paragraphs>
  <Slides>15</Slides>
  <Notes>14</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Arial</vt:lpstr>
      <vt:lpstr>Calibri</vt:lpstr>
      <vt:lpstr>Public Sans</vt:lpstr>
      <vt:lpstr>Times New Roman</vt:lpstr>
      <vt:lpstr>GNU background</vt:lpstr>
      <vt:lpstr>Physics labs that resonate with  pre-medicine students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Optimal Experimental Design for Machine Learning using the Fisher Information Matrix</dc:title>
  <dc:subject/>
  <dc:creator>David Neilsen</dc:creator>
  <cp:keywords/>
  <dc:description/>
  <cp:lastModifiedBy>Alexandra Hopps</cp:lastModifiedBy>
  <cp:revision>45</cp:revision>
  <dcterms:created xsi:type="dcterms:W3CDTF">2018-10-18T15:52:38Z</dcterms:created>
  <dcterms:modified xsi:type="dcterms:W3CDTF">2023-09-19T21:35:05Z</dcterms:modified>
  <cp:category/>
</cp:coreProperties>
</file>